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4"/>
    <p:sldMasterId id="2147483677" r:id="rId5"/>
    <p:sldMasterId id="214748367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Tahoma"/>
      <p:regular r:id="rId35"/>
      <p:bold r:id="rId36"/>
    </p:embeddedFont>
    <p:embeddedFont>
      <p:font typeface="Open Sans SemiBold"/>
      <p:regular r:id="rId37"/>
      <p:bold r:id="rId38"/>
      <p:italic r:id="rId39"/>
      <p:boldItalic r:id="rId40"/>
    </p:embeddedFont>
    <p:embeddedFont>
      <p:font typeface="Open Sans Medium"/>
      <p:regular r:id="rId41"/>
      <p:bold r:id="rId42"/>
      <p:italic r:id="rId43"/>
      <p:boldItalic r:id="rId44"/>
    </p:embeddedFont>
    <p:embeddedFont>
      <p:font typeface="Open Sans Light"/>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boldItalic.fntdata"/><Relationship Id="rId42" Type="http://schemas.openxmlformats.org/officeDocument/2006/relationships/font" Target="fonts/OpenSansMedium-bold.fntdata"/><Relationship Id="rId41" Type="http://schemas.openxmlformats.org/officeDocument/2006/relationships/font" Target="fonts/OpenSansMedium-regular.fntdata"/><Relationship Id="rId44" Type="http://schemas.openxmlformats.org/officeDocument/2006/relationships/font" Target="fonts/OpenSansMedium-boldItalic.fntdata"/><Relationship Id="rId43" Type="http://schemas.openxmlformats.org/officeDocument/2006/relationships/font" Target="fonts/OpenSansMedium-italic.fntdata"/><Relationship Id="rId46" Type="http://schemas.openxmlformats.org/officeDocument/2006/relationships/font" Target="fonts/OpenSansLight-bold.fntdata"/><Relationship Id="rId45" Type="http://schemas.openxmlformats.org/officeDocument/2006/relationships/font" Target="fonts/OpenSansLigh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OpenSansLight-boldItalic.fntdata"/><Relationship Id="rId47" Type="http://schemas.openxmlformats.org/officeDocument/2006/relationships/font" Target="fonts/OpenSansLight-italic.fntdata"/><Relationship Id="rId49" Type="http://schemas.openxmlformats.org/officeDocument/2006/relationships/font" Target="fonts/OpenSan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Tahoma-regular.fntdata"/><Relationship Id="rId34" Type="http://schemas.openxmlformats.org/officeDocument/2006/relationships/slide" Target="slides/slide27.xml"/><Relationship Id="rId37" Type="http://schemas.openxmlformats.org/officeDocument/2006/relationships/font" Target="fonts/OpenSansSemiBold-regular.fntdata"/><Relationship Id="rId36" Type="http://schemas.openxmlformats.org/officeDocument/2006/relationships/font" Target="fonts/Tahoma-bold.fntdata"/><Relationship Id="rId39" Type="http://schemas.openxmlformats.org/officeDocument/2006/relationships/font" Target="fonts/OpenSansSemiBold-italic.fntdata"/><Relationship Id="rId38" Type="http://schemas.openxmlformats.org/officeDocument/2006/relationships/font" Target="fonts/OpenSansSemiBold-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alemedicine.org/news/8-lessons-covid-19-pandemic" TargetMode="External"/><Relationship Id="rId3" Type="http://schemas.openxmlformats.org/officeDocument/2006/relationships/hyperlink" Target="https://www.yalemedicine.org/news/8-lessons-covid-19-pandemic" TargetMode="External"/><Relationship Id="rId4" Type="http://schemas.openxmlformats.org/officeDocument/2006/relationships/hyperlink" Target="https://www.wdel.com/news/delaware-expanding-library-telehealth-kiosk-program/article_29202916-11bd-11ed-8b8e-d398281af20a.html" TargetMode="External"/><Relationship Id="rId5" Type="http://schemas.openxmlformats.org/officeDocument/2006/relationships/hyperlink" Target="https://www.wdel.com/news/delaware-expanding-library-telehealth-kiosk-program/article_29202916-11bd-11ed-8b8e-d398281af20a.html"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publications/m/item/monkeypox--covid-19---other-global-health-issues-virtual-press-conference-transcript---27-july-2022" TargetMode="External"/><Relationship Id="rId3" Type="http://schemas.openxmlformats.org/officeDocument/2006/relationships/hyperlink" Target="https://www.yalemedicine.org/news/8-lessons-covid-19-pandemic" TargetMode="External"/><Relationship Id="rId4" Type="http://schemas.openxmlformats.org/officeDocument/2006/relationships/hyperlink" Target="https://www.wdel.com/news/delaware-expanding-library-telehealth-kiosk-program/article_29202916-11bd-11ed-8b8e-d398281af20a.html" TargetMode="External"/><Relationship Id="rId5" Type="http://schemas.openxmlformats.org/officeDocument/2006/relationships/hyperlink" Target="https://www.wdel.com/news/delaware-expanding-library-telehealth-kiosk-program/article_29202916-11bd-11ed-8b8e-d398281af20a.html"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alemedicine.org/news/8-lessons-covid-19-pandemic" TargetMode="External"/><Relationship Id="rId3" Type="http://schemas.openxmlformats.org/officeDocument/2006/relationships/hyperlink" Target="https://www.yalemedicine.org/news/8-lessons-covid-19-pandemic" TargetMode="External"/><Relationship Id="rId4" Type="http://schemas.openxmlformats.org/officeDocument/2006/relationships/hyperlink" Target="https://www.wdel.com/news/delaware-expanding-library-telehealth-kiosk-program/article_29202916-11bd-11ed-8b8e-d398281af20a.html" TargetMode="External"/><Relationship Id="rId5" Type="http://schemas.openxmlformats.org/officeDocument/2006/relationships/hyperlink" Target="https://www.wdel.com/news/delaware-expanding-library-telehealth-kiosk-program/article_29202916-11bd-11ed-8b8e-d398281af20a.html"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alemedicine.org/news/8-lessons-covid-19-pandemic" TargetMode="External"/><Relationship Id="rId3" Type="http://schemas.openxmlformats.org/officeDocument/2006/relationships/hyperlink" Target="https://www.wdel.com/news/delaware-expanding-library-telehealth-kiosk-program/article_29202916-11bd-11ed-8b8e-d398281af20a.html" TargetMode="External"/><Relationship Id="rId4" Type="http://schemas.openxmlformats.org/officeDocument/2006/relationships/hyperlink" Target="https://www.wdel.com/news/delaware-expanding-library-telehealth-kiosk-program/article_29202916-11bd-11ed-8b8e-d398281af20a.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es.gsa.gov/collaborations/misinformation-toolkit/"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fopeople.teachable.com/"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567ed840f3_1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1567ed840f3_1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1567ed840f3_1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5b000a382f_2_67: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15b000a382f_2_67: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15b000a382f_2_67: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5b000a382f_2_85: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15b000a382f_2_85: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04040"/>
              </a:buClr>
              <a:buSzPts val="1200"/>
              <a:buFont typeface="Arial"/>
              <a:buNone/>
            </a:pPr>
            <a:r>
              <a:rPr lang="en" sz="1200">
                <a:solidFill>
                  <a:srgbClr val="404040"/>
                </a:solidFill>
                <a:latin typeface="Arial"/>
                <a:ea typeface="Arial"/>
                <a:cs typeface="Arial"/>
                <a:sym typeface="Arial"/>
              </a:rPr>
              <a:t>Decreasing herd immunity since end of smallpox immunization</a:t>
            </a:r>
            <a:endParaRPr sz="1200">
              <a:latin typeface="Arial"/>
              <a:ea typeface="Arial"/>
              <a:cs typeface="Arial"/>
              <a:sym typeface="Arial"/>
            </a:endParaRPr>
          </a:p>
          <a:p>
            <a:pPr indent="0" lvl="0" marL="0" rtl="0" algn="l">
              <a:spcBef>
                <a:spcPts val="0"/>
              </a:spcBef>
              <a:spcAft>
                <a:spcPts val="0"/>
              </a:spcAft>
              <a:buNone/>
            </a:pPr>
            <a:r>
              <a:t/>
            </a:r>
            <a:endParaRPr/>
          </a:p>
        </p:txBody>
      </p:sp>
      <p:sp>
        <p:nvSpPr>
          <p:cNvPr id="367" name="Google Shape;367;g15b000a382f_2_85: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5b000a382f_2_93: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15b000a382f_2_93: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15b000a382f_2_93: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5b000a382f_2_103: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15b000a382f_2_103: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306705" lvl="0" marL="318770" rtl="0" algn="l">
              <a:lnSpc>
                <a:spcPct val="100000"/>
              </a:lnSpc>
              <a:spcBef>
                <a:spcPts val="0"/>
              </a:spcBef>
              <a:spcAft>
                <a:spcPts val="0"/>
              </a:spcAft>
              <a:buClr>
                <a:srgbClr val="DA1F11"/>
              </a:buClr>
              <a:buSzPts val="1800"/>
              <a:buFont typeface="Noto Sans Symbols"/>
              <a:buChar char="◼"/>
            </a:pPr>
            <a:r>
              <a:rPr lang="en" sz="2000">
                <a:solidFill>
                  <a:srgbClr val="404040"/>
                </a:solidFill>
                <a:latin typeface="Arial"/>
                <a:ea typeface="Arial"/>
                <a:cs typeface="Arial"/>
                <a:sym typeface="Arial"/>
              </a:rPr>
              <a:t>All have rash - but</a:t>
            </a:r>
            <a:endParaRPr sz="2000">
              <a:latin typeface="Arial"/>
              <a:ea typeface="Arial"/>
              <a:cs typeface="Arial"/>
              <a:sym typeface="Arial"/>
            </a:endParaRPr>
          </a:p>
          <a:p>
            <a:pPr indent="-305435" lvl="1" marL="641985" rtl="0" algn="l">
              <a:lnSpc>
                <a:spcPct val="100000"/>
              </a:lnSpc>
              <a:spcBef>
                <a:spcPts val="1040"/>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Often beginning mucosal areas</a:t>
            </a:r>
            <a:endParaRPr sz="1800">
              <a:latin typeface="Arial"/>
              <a:ea typeface="Arial"/>
              <a:cs typeface="Arial"/>
              <a:sym typeface="Arial"/>
            </a:endParaRPr>
          </a:p>
          <a:p>
            <a:pPr indent="-305435" lvl="1" marL="641985" rtl="0" algn="l">
              <a:lnSpc>
                <a:spcPct val="100000"/>
              </a:lnSpc>
              <a:spcBef>
                <a:spcPts val="1030"/>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Scattered or localized</a:t>
            </a:r>
            <a:endParaRPr sz="1800">
              <a:latin typeface="Arial"/>
              <a:ea typeface="Arial"/>
              <a:cs typeface="Arial"/>
              <a:sym typeface="Arial"/>
            </a:endParaRPr>
          </a:p>
          <a:p>
            <a:pPr indent="-305435" lvl="1" marL="641985" rtl="0" algn="l">
              <a:lnSpc>
                <a:spcPct val="100000"/>
              </a:lnSpc>
              <a:spcBef>
                <a:spcPts val="1035"/>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Different stages of progression</a:t>
            </a:r>
            <a:endParaRPr sz="1800">
              <a:latin typeface="Arial"/>
              <a:ea typeface="Arial"/>
              <a:cs typeface="Arial"/>
              <a:sym typeface="Arial"/>
            </a:endParaRPr>
          </a:p>
          <a:p>
            <a:pPr indent="-269875" lvl="2" marL="911860" rtl="0" algn="l">
              <a:lnSpc>
                <a:spcPct val="100000"/>
              </a:lnSpc>
              <a:spcBef>
                <a:spcPts val="990"/>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Papulovesicular and pustular at same time</a:t>
            </a:r>
            <a:endParaRPr sz="1600">
              <a:latin typeface="Arial"/>
              <a:ea typeface="Arial"/>
              <a:cs typeface="Arial"/>
              <a:sym typeface="Arial"/>
            </a:endParaRPr>
          </a:p>
          <a:p>
            <a:pPr indent="-305435" lvl="1" marL="641985" rtl="0" algn="l">
              <a:lnSpc>
                <a:spcPct val="100000"/>
              </a:lnSpc>
              <a:spcBef>
                <a:spcPts val="1025"/>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Small lesions</a:t>
            </a:r>
            <a:endParaRPr sz="1800">
              <a:latin typeface="Arial"/>
              <a:ea typeface="Arial"/>
              <a:cs typeface="Arial"/>
              <a:sym typeface="Arial"/>
            </a:endParaRPr>
          </a:p>
          <a:p>
            <a:pPr indent="-305435" lvl="1" marL="641985" rtl="0" algn="l">
              <a:lnSpc>
                <a:spcPct val="100000"/>
              </a:lnSpc>
              <a:spcBef>
                <a:spcPts val="1035"/>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Maybe not face or extremities</a:t>
            </a:r>
            <a:endParaRPr sz="1800">
              <a:latin typeface="Arial"/>
              <a:ea typeface="Arial"/>
              <a:cs typeface="Arial"/>
              <a:sym typeface="Arial"/>
            </a:endParaRPr>
          </a:p>
          <a:p>
            <a:pPr indent="-306705" lvl="0" marL="318770" rtl="0" algn="l">
              <a:lnSpc>
                <a:spcPct val="100000"/>
              </a:lnSpc>
              <a:spcBef>
                <a:spcPts val="1030"/>
              </a:spcBef>
              <a:spcAft>
                <a:spcPts val="0"/>
              </a:spcAft>
              <a:buClr>
                <a:srgbClr val="DA1F11"/>
              </a:buClr>
              <a:buSzPts val="1100"/>
              <a:buFont typeface="Noto Sans Symbols"/>
              <a:buChar char="◼"/>
            </a:pPr>
            <a:r>
              <a:rPr lang="en" sz="1200">
                <a:solidFill>
                  <a:srgbClr val="404040"/>
                </a:solidFill>
                <a:latin typeface="Arial"/>
                <a:ea typeface="Arial"/>
                <a:cs typeface="Arial"/>
                <a:sym typeface="Arial"/>
              </a:rPr>
              <a:t>Not always a prodrome</a:t>
            </a:r>
            <a:endParaRPr sz="1200">
              <a:latin typeface="Arial"/>
              <a:ea typeface="Arial"/>
              <a:cs typeface="Arial"/>
              <a:sym typeface="Arial"/>
            </a:endParaRPr>
          </a:p>
          <a:p>
            <a:pPr indent="-306705" lvl="0" marL="318770" rtl="0" algn="l">
              <a:lnSpc>
                <a:spcPct val="100000"/>
              </a:lnSpc>
              <a:spcBef>
                <a:spcPts val="1035"/>
              </a:spcBef>
              <a:spcAft>
                <a:spcPts val="0"/>
              </a:spcAft>
              <a:buClr>
                <a:srgbClr val="DA1F11"/>
              </a:buClr>
              <a:buSzPts val="1100"/>
              <a:buFont typeface="Noto Sans Symbols"/>
              <a:buChar char="◼"/>
            </a:pPr>
            <a:r>
              <a:rPr lang="en" sz="1200">
                <a:solidFill>
                  <a:srgbClr val="404040"/>
                </a:solidFill>
                <a:latin typeface="Arial"/>
                <a:ea typeface="Arial"/>
                <a:cs typeface="Arial"/>
                <a:sym typeface="Arial"/>
              </a:rPr>
              <a:t>Not always lymphadenopathy</a:t>
            </a:r>
            <a:endParaRPr sz="1200">
              <a:latin typeface="Arial"/>
              <a:ea typeface="Arial"/>
              <a:cs typeface="Arial"/>
              <a:sym typeface="Arial"/>
            </a:endParaRPr>
          </a:p>
          <a:p>
            <a:pPr indent="-306705" lvl="0" marL="318770" marR="803275" rtl="0" algn="l">
              <a:lnSpc>
                <a:spcPct val="100000"/>
              </a:lnSpc>
              <a:spcBef>
                <a:spcPts val="1030"/>
              </a:spcBef>
              <a:spcAft>
                <a:spcPts val="0"/>
              </a:spcAft>
              <a:buClr>
                <a:srgbClr val="DA1F11"/>
              </a:buClr>
              <a:buSzPts val="1100"/>
              <a:buFont typeface="Noto Sans Symbols"/>
              <a:buChar char="◼"/>
            </a:pPr>
            <a:r>
              <a:rPr lang="en" sz="1200">
                <a:solidFill>
                  <a:srgbClr val="404040"/>
                </a:solidFill>
                <a:latin typeface="Arial"/>
                <a:ea typeface="Arial"/>
                <a:cs typeface="Arial"/>
                <a:sym typeface="Arial"/>
              </a:rPr>
              <a:t>Coinfections seen with several STIs:  chlamydia, HSV, syphilis; others</a:t>
            </a:r>
            <a:endParaRPr sz="1200">
              <a:latin typeface="Arial"/>
              <a:ea typeface="Arial"/>
              <a:cs typeface="Arial"/>
              <a:sym typeface="Arial"/>
            </a:endParaRPr>
          </a:p>
          <a:p>
            <a:pPr indent="-306705" lvl="0" marL="318770" rtl="0" algn="l">
              <a:lnSpc>
                <a:spcPct val="100000"/>
              </a:lnSpc>
              <a:spcBef>
                <a:spcPts val="1030"/>
              </a:spcBef>
              <a:spcAft>
                <a:spcPts val="0"/>
              </a:spcAft>
              <a:buClr>
                <a:srgbClr val="DA1F11"/>
              </a:buClr>
              <a:buSzPts val="1100"/>
              <a:buFont typeface="Noto Sans Symbols"/>
              <a:buChar char="◼"/>
            </a:pPr>
            <a:r>
              <a:rPr lang="en" sz="1200">
                <a:solidFill>
                  <a:srgbClr val="404040"/>
                </a:solidFill>
                <a:latin typeface="Arial"/>
                <a:ea typeface="Arial"/>
                <a:cs typeface="Arial"/>
                <a:sym typeface="Arial"/>
              </a:rPr>
              <a:t>Careful examination ALL OVER is essential</a:t>
            </a:r>
            <a:endParaRPr sz="1200">
              <a:latin typeface="Arial"/>
              <a:ea typeface="Arial"/>
              <a:cs typeface="Arial"/>
              <a:sym typeface="Arial"/>
            </a:endParaRPr>
          </a:p>
          <a:p>
            <a:pPr indent="-306705" lvl="0" marL="318770" marR="5080" rtl="0" algn="l">
              <a:lnSpc>
                <a:spcPct val="100000"/>
              </a:lnSpc>
              <a:spcBef>
                <a:spcPts val="1035"/>
              </a:spcBef>
              <a:spcAft>
                <a:spcPts val="0"/>
              </a:spcAft>
              <a:buClr>
                <a:srgbClr val="DA1F11"/>
              </a:buClr>
              <a:buSzPts val="1100"/>
              <a:buFont typeface="Noto Sans Symbols"/>
              <a:buChar char="◼"/>
            </a:pPr>
            <a:r>
              <a:rPr lang="en" sz="1200">
                <a:solidFill>
                  <a:srgbClr val="404040"/>
                </a:solidFill>
                <a:latin typeface="Arial"/>
                <a:ea typeface="Arial"/>
                <a:cs typeface="Arial"/>
                <a:sym typeface="Arial"/>
              </a:rPr>
              <a:t>Have low threshold to test even if other STIs  positive</a:t>
            </a:r>
            <a:endParaRPr sz="12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7" name="Google Shape;387;g15b000a382f_2_103: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5b000a382f_2_112: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15b000a382f_2_112: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306705" lvl="0" marL="318770" marR="686435" rtl="0" algn="l">
              <a:lnSpc>
                <a:spcPct val="107722"/>
              </a:lnSpc>
              <a:spcBef>
                <a:spcPts val="0"/>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Live </a:t>
            </a:r>
            <a:r>
              <a:rPr lang="en" sz="1800">
                <a:solidFill>
                  <a:srgbClr val="6C1008"/>
                </a:solidFill>
                <a:latin typeface="Arial"/>
                <a:ea typeface="Arial"/>
                <a:cs typeface="Arial"/>
                <a:sym typeface="Arial"/>
              </a:rPr>
              <a:t>non-replicating </a:t>
            </a:r>
            <a:r>
              <a:rPr lang="en" sz="1800">
                <a:solidFill>
                  <a:srgbClr val="404040"/>
                </a:solidFill>
                <a:latin typeface="Arial"/>
                <a:ea typeface="Arial"/>
                <a:cs typeface="Arial"/>
                <a:sym typeface="Arial"/>
              </a:rPr>
              <a:t>based on Modified Vaccine Ankara-  Bavarian Nordic</a:t>
            </a:r>
            <a:endParaRPr sz="1800">
              <a:latin typeface="Arial"/>
              <a:ea typeface="Arial"/>
              <a:cs typeface="Arial"/>
              <a:sym typeface="Arial"/>
            </a:endParaRPr>
          </a:p>
          <a:p>
            <a:pPr indent="-305435" lvl="1" marL="641985" rtl="0" algn="l">
              <a:lnSpc>
                <a:spcPct val="100000"/>
              </a:lnSpc>
              <a:spcBef>
                <a:spcPts val="775"/>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Imvamune, Imvanex, MVA</a:t>
            </a:r>
            <a:endParaRPr sz="1600">
              <a:latin typeface="Arial"/>
              <a:ea typeface="Arial"/>
              <a:cs typeface="Arial"/>
              <a:sym typeface="Arial"/>
            </a:endParaRPr>
          </a:p>
          <a:p>
            <a:pPr indent="-306705" lvl="0" marL="318770" rtl="0" algn="l">
              <a:lnSpc>
                <a:spcPct val="100000"/>
              </a:lnSpc>
              <a:spcBef>
                <a:spcPts val="810"/>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FDA licensed 2019</a:t>
            </a:r>
            <a:endParaRPr sz="1800">
              <a:latin typeface="Arial"/>
              <a:ea typeface="Arial"/>
              <a:cs typeface="Arial"/>
              <a:sym typeface="Arial"/>
            </a:endParaRPr>
          </a:p>
          <a:p>
            <a:pPr indent="-304800" lvl="1" marL="641985" marR="979805" rtl="0" algn="l">
              <a:lnSpc>
                <a:spcPct val="108124"/>
              </a:lnSpc>
              <a:spcBef>
                <a:spcPts val="1015"/>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For prevention of smallpox and monkeypox for adults at  high risk</a:t>
            </a:r>
            <a:endParaRPr sz="1600">
              <a:latin typeface="Arial"/>
              <a:ea typeface="Arial"/>
              <a:cs typeface="Arial"/>
              <a:sym typeface="Arial"/>
            </a:endParaRPr>
          </a:p>
          <a:p>
            <a:pPr indent="-305435" lvl="1" marL="641985" rtl="0" algn="l">
              <a:lnSpc>
                <a:spcPct val="100000"/>
              </a:lnSpc>
              <a:spcBef>
                <a:spcPts val="765"/>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PrEP and PEP</a:t>
            </a:r>
            <a:endParaRPr sz="1600">
              <a:latin typeface="Arial"/>
              <a:ea typeface="Arial"/>
              <a:cs typeface="Arial"/>
              <a:sym typeface="Arial"/>
            </a:endParaRPr>
          </a:p>
          <a:p>
            <a:pPr indent="-305435" lvl="1" marL="641985" rtl="0" algn="l">
              <a:lnSpc>
                <a:spcPct val="100000"/>
              </a:lnSpc>
              <a:spcBef>
                <a:spcPts val="790"/>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Available through CDC via health department</a:t>
            </a:r>
            <a:endParaRPr sz="1600">
              <a:latin typeface="Arial"/>
              <a:ea typeface="Arial"/>
              <a:cs typeface="Arial"/>
              <a:sym typeface="Arial"/>
            </a:endParaRPr>
          </a:p>
          <a:p>
            <a:pPr indent="-306705" lvl="0" marL="318770" rtl="0" algn="l">
              <a:lnSpc>
                <a:spcPct val="100000"/>
              </a:lnSpc>
              <a:spcBef>
                <a:spcPts val="810"/>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Subcutaneous, 2 doses 1 month apart</a:t>
            </a:r>
            <a:endParaRPr sz="1800">
              <a:latin typeface="Arial"/>
              <a:ea typeface="Arial"/>
              <a:cs typeface="Arial"/>
              <a:sym typeface="Arial"/>
            </a:endParaRPr>
          </a:p>
          <a:p>
            <a:pPr indent="-305435" lvl="1" marL="641985" rtl="0" algn="l">
              <a:lnSpc>
                <a:spcPct val="100000"/>
              </a:lnSpc>
              <a:spcBef>
                <a:spcPts val="800"/>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Licensed as 2 doses regardless of prior vaccination</a:t>
            </a:r>
            <a:endParaRPr sz="1600">
              <a:latin typeface="Arial"/>
              <a:ea typeface="Arial"/>
              <a:cs typeface="Arial"/>
              <a:sym typeface="Arial"/>
            </a:endParaRPr>
          </a:p>
          <a:p>
            <a:pPr indent="-304800" lvl="1" marL="641985" marR="1415415" rtl="0" algn="l">
              <a:lnSpc>
                <a:spcPct val="108124"/>
              </a:lnSpc>
              <a:spcBef>
                <a:spcPts val="1010"/>
              </a:spcBef>
              <a:spcAft>
                <a:spcPts val="0"/>
              </a:spcAft>
              <a:buClr>
                <a:srgbClr val="DA1F11"/>
              </a:buClr>
              <a:buSzPts val="1450"/>
              <a:buFont typeface="Noto Sans Symbols"/>
              <a:buChar char="◼"/>
            </a:pPr>
            <a:r>
              <a:rPr lang="en" sz="1600">
                <a:solidFill>
                  <a:srgbClr val="404040"/>
                </a:solidFill>
                <a:latin typeface="Arial"/>
                <a:ea typeface="Arial"/>
                <a:cs typeface="Arial"/>
                <a:sym typeface="Arial"/>
              </a:rPr>
              <a:t>(but data supports good results after 1 if previously  vaccinated against smallpox)</a:t>
            </a:r>
            <a:endParaRPr sz="1600">
              <a:latin typeface="Arial"/>
              <a:ea typeface="Arial"/>
              <a:cs typeface="Arial"/>
              <a:sym typeface="Arial"/>
            </a:endParaRPr>
          </a:p>
          <a:p>
            <a:pPr indent="-306705" lvl="0" marL="318770" rtl="0" algn="l">
              <a:lnSpc>
                <a:spcPct val="100000"/>
              </a:lnSpc>
              <a:spcBef>
                <a:spcPts val="780"/>
              </a:spcBef>
              <a:spcAft>
                <a:spcPts val="0"/>
              </a:spcAft>
              <a:buClr>
                <a:srgbClr val="DA1F11"/>
              </a:buClr>
              <a:buSzPts val="1650"/>
              <a:buFont typeface="Noto Sans Symbols"/>
              <a:buChar char="◼"/>
            </a:pPr>
            <a:r>
              <a:rPr lang="en" sz="1800">
                <a:solidFill>
                  <a:srgbClr val="404040"/>
                </a:solidFill>
                <a:latin typeface="Arial"/>
                <a:ea typeface="Arial"/>
                <a:cs typeface="Arial"/>
                <a:sym typeface="Arial"/>
              </a:rPr>
              <a:t>Less side effects</a:t>
            </a:r>
            <a:endParaRPr sz="1800">
              <a:latin typeface="Arial"/>
              <a:ea typeface="Arial"/>
              <a:cs typeface="Arial"/>
              <a:sym typeface="Arial"/>
            </a:endParaRPr>
          </a:p>
          <a:p>
            <a:pPr indent="0" lvl="0" marL="0" rtl="0" algn="l">
              <a:spcBef>
                <a:spcPts val="0"/>
              </a:spcBef>
              <a:spcAft>
                <a:spcPts val="0"/>
              </a:spcAft>
              <a:buNone/>
            </a:pPr>
            <a:r>
              <a:t/>
            </a:r>
            <a:endParaRPr/>
          </a:p>
        </p:txBody>
      </p:sp>
      <p:sp>
        <p:nvSpPr>
          <p:cNvPr id="397" name="Google Shape;397;g15b000a382f_2_112: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5b000a382f_2_120: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15b000a382f_2_120: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15b000a382f_2_120: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5b000a382f_2_142:notes"/>
          <p:cNvSpPr/>
          <p:nvPr>
            <p:ph idx="2" type="sldImg"/>
          </p:nvPr>
        </p:nvSpPr>
        <p:spPr>
          <a:xfrm>
            <a:off x="1872789" y="1142490"/>
            <a:ext cx="3112423" cy="3086151"/>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1" name="Google Shape;421;g15b000a382f_2_142: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422" name="Google Shape;422;g15b000a382f_2_142: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Times New Roman"/>
              <a:buNone/>
            </a:pPr>
            <a:fld id="{00000000-1234-1234-1234-123412341234}" type="slidenum">
              <a:rPr lang="en"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5b000a382f_2_148:notes"/>
          <p:cNvSpPr txBox="1"/>
          <p:nvPr>
            <p:ph idx="12" type="sldNum"/>
          </p:nvPr>
        </p:nvSpPr>
        <p:spPr>
          <a:xfrm>
            <a:off x="3884414" y="8684684"/>
            <a:ext cx="2971800" cy="459316"/>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Times New Roman"/>
              <a:buNone/>
            </a:pPr>
            <a:fld id="{00000000-1234-1234-1234-123412341234}" type="slidenum">
              <a:rPr lang="en" sz="1200">
                <a:solidFill>
                  <a:schemeClr val="dk1"/>
                </a:solidFill>
                <a:latin typeface="Times New Roman"/>
                <a:ea typeface="Times New Roman"/>
                <a:cs typeface="Times New Roman"/>
                <a:sym typeface="Times New Roman"/>
              </a:rPr>
              <a:t>‹#›</a:t>
            </a:fld>
            <a:endParaRPr sz="1200">
              <a:solidFill>
                <a:schemeClr val="dk1"/>
              </a:solidFill>
              <a:latin typeface="Times New Roman"/>
              <a:ea typeface="Times New Roman"/>
              <a:cs typeface="Times New Roman"/>
              <a:sym typeface="Times New Roman"/>
            </a:endParaRPr>
          </a:p>
        </p:txBody>
      </p:sp>
      <p:sp>
        <p:nvSpPr>
          <p:cNvPr id="428" name="Google Shape;428;g15b000a382f_2_148:notes"/>
          <p:cNvSpPr/>
          <p:nvPr>
            <p:ph idx="2" type="sldImg"/>
          </p:nvPr>
        </p:nvSpPr>
        <p:spPr>
          <a:xfrm>
            <a:off x="-373398" y="934021"/>
            <a:ext cx="4711541" cy="467214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9" name="Google Shape;429;g15b000a382f_2_148:notes"/>
          <p:cNvSpPr txBox="1"/>
          <p:nvPr>
            <p:ph idx="1" type="body"/>
          </p:nvPr>
        </p:nvSpPr>
        <p:spPr>
          <a:xfrm>
            <a:off x="685800" y="4400551"/>
            <a:ext cx="5486400" cy="3600449"/>
          </a:xfrm>
          <a:prstGeom prst="rect">
            <a:avLst/>
          </a:prstGeom>
          <a:noFill/>
          <a:ln>
            <a:noFill/>
          </a:ln>
        </p:spPr>
        <p:txBody>
          <a:bodyPr anchorCtr="0" anchor="t" bIns="45700" lIns="91425" spcFirstLastPara="1" rIns="91425" wrap="square" tIns="45700">
            <a:noAutofit/>
          </a:bodyPr>
          <a:lstStyle/>
          <a:p>
            <a:pPr indent="-381000" lvl="0" marL="457200" rtl="0" algn="l">
              <a:spcBef>
                <a:spcPts val="0"/>
              </a:spcBef>
              <a:spcAft>
                <a:spcPts val="0"/>
              </a:spcAft>
              <a:buClr>
                <a:schemeClr val="dk1"/>
              </a:buClr>
              <a:buSzPts val="1200"/>
              <a:buFont typeface="Arial"/>
              <a:buNone/>
            </a:pPr>
            <a:r>
              <a:t/>
            </a:r>
            <a:endParaRPr sz="1200"/>
          </a:p>
          <a:p>
            <a:pPr indent="-381000" lvl="0" marL="457200" rtl="0" algn="l">
              <a:spcBef>
                <a:spcPts val="0"/>
              </a:spcBef>
              <a:spcAft>
                <a:spcPts val="0"/>
              </a:spcAft>
              <a:buClr>
                <a:schemeClr val="dk1"/>
              </a:buClr>
              <a:buSzPts val="1200"/>
              <a:buFont typeface="Arial"/>
              <a:buNone/>
            </a:pPr>
            <a:r>
              <a:t/>
            </a:r>
            <a:endParaRPr sz="1200"/>
          </a:p>
          <a:p>
            <a:pPr indent="-381000" lvl="0" marL="457200" rtl="0" algn="l">
              <a:spcBef>
                <a:spcPts val="0"/>
              </a:spcBef>
              <a:spcAft>
                <a:spcPts val="0"/>
              </a:spcAft>
              <a:buClr>
                <a:schemeClr val="dk1"/>
              </a:buClr>
              <a:buSzPts val="1200"/>
              <a:buFont typeface="Arial"/>
              <a:buNone/>
            </a:pPr>
            <a:r>
              <a:t/>
            </a:r>
            <a:endParaRPr sz="1200"/>
          </a:p>
          <a:p>
            <a:pPr indent="-381000" lvl="0" marL="457200" rtl="0" algn="l">
              <a:spcBef>
                <a:spcPts val="0"/>
              </a:spcBef>
              <a:spcAft>
                <a:spcPts val="0"/>
              </a:spcAft>
              <a:buClr>
                <a:schemeClr val="dk1"/>
              </a:buClr>
              <a:buSzPts val="1200"/>
              <a:buFont typeface="Arial"/>
              <a:buNone/>
            </a:pPr>
            <a:r>
              <a:t/>
            </a:r>
            <a:endParaRPr sz="1200"/>
          </a:p>
          <a:p>
            <a:pPr indent="-381000" lvl="0" marL="457200" rtl="0" algn="l">
              <a:spcBef>
                <a:spcPts val="0"/>
              </a:spcBef>
              <a:spcAft>
                <a:spcPts val="0"/>
              </a:spcAft>
              <a:buClr>
                <a:schemeClr val="dk1"/>
              </a:buClr>
              <a:buSzPts val="1200"/>
              <a:buFont typeface="Arial"/>
              <a:buNone/>
            </a:pPr>
            <a:r>
              <a:t/>
            </a:r>
            <a:endParaRPr sz="1200"/>
          </a:p>
          <a:p>
            <a:pPr indent="-381000" lvl="0" marL="457200" rtl="0" algn="l">
              <a:spcBef>
                <a:spcPts val="0"/>
              </a:spcBef>
              <a:spcAft>
                <a:spcPts val="0"/>
              </a:spcAft>
              <a:buClr>
                <a:schemeClr val="dk1"/>
              </a:buClr>
              <a:buSzPts val="1200"/>
              <a:buFont typeface="Arial"/>
              <a:buNone/>
            </a:pPr>
            <a:r>
              <a:t/>
            </a:r>
            <a:endParaRPr sz="1200"/>
          </a:p>
          <a:p>
            <a:pPr indent="-457200" lvl="0" marL="457200" rtl="0" algn="l">
              <a:spcBef>
                <a:spcPts val="0"/>
              </a:spcBef>
              <a:spcAft>
                <a:spcPts val="0"/>
              </a:spcAft>
              <a:buClr>
                <a:schemeClr val="dk1"/>
              </a:buClr>
              <a:buSzPts val="1200"/>
              <a:buFont typeface="Arial"/>
              <a:buChar char="•"/>
            </a:pPr>
            <a:r>
              <a:rPr lang="en" sz="1200"/>
              <a:t>New infections will continue to appear and organisms that have caused us illness will continue to evolve into different forms.</a:t>
            </a:r>
            <a:endParaRPr/>
          </a:p>
          <a:p>
            <a:pPr indent="-457200" lvl="0" marL="457200" rtl="0" algn="l">
              <a:spcBef>
                <a:spcPts val="0"/>
              </a:spcBef>
              <a:spcAft>
                <a:spcPts val="0"/>
              </a:spcAft>
              <a:buClr>
                <a:schemeClr val="dk1"/>
              </a:buClr>
              <a:buSzPts val="1200"/>
              <a:buFont typeface="Arial"/>
              <a:buChar char="•"/>
            </a:pPr>
            <a:r>
              <a:rPr lang="en" sz="1200"/>
              <a:t>Our close association with animals, both domestic and wild, has led to species transfer and several new diseases appearing in humans. This has been the commonest cause of new communicable diseases and is likely to be their main source in the future.</a:t>
            </a:r>
            <a:endParaRPr/>
          </a:p>
          <a:p>
            <a:pPr indent="-457200" lvl="0" marL="457200" rtl="0" algn="l">
              <a:spcBef>
                <a:spcPts val="0"/>
              </a:spcBef>
              <a:spcAft>
                <a:spcPts val="0"/>
              </a:spcAft>
              <a:buClr>
                <a:schemeClr val="dk1"/>
              </a:buClr>
              <a:buSzPts val="1200"/>
              <a:buFont typeface="Arial"/>
              <a:buChar char="•"/>
            </a:pPr>
            <a:r>
              <a:rPr lang="en" sz="1200"/>
              <a:t>More stringent methods need to be used to prevent this animal–human contact, including the modification of feeding and husbandry practices of domestic animals that might have an effect on human health.</a:t>
            </a:r>
            <a:endParaRPr/>
          </a:p>
          <a:p>
            <a:pPr indent="-457200" lvl="0" marL="457200" rtl="0" algn="l">
              <a:spcBef>
                <a:spcPts val="0"/>
              </a:spcBef>
              <a:spcAft>
                <a:spcPts val="0"/>
              </a:spcAft>
              <a:buClr>
                <a:schemeClr val="dk1"/>
              </a:buClr>
              <a:buSzPts val="1200"/>
              <a:buFont typeface="Arial"/>
              <a:buChar char="•"/>
            </a:pPr>
            <a:r>
              <a:rPr lang="en" sz="1200"/>
              <a:t>Sadly, several serious infections have resulted from the excessive use – and often misuse – of antimicrobials, while terrorists have used disease organisms to attack people.</a:t>
            </a:r>
            <a:endParaRPr/>
          </a:p>
          <a:p>
            <a:pPr indent="-457200" lvl="0" marL="457200" rtl="0" algn="l">
              <a:spcBef>
                <a:spcPts val="0"/>
              </a:spcBef>
              <a:spcAft>
                <a:spcPts val="0"/>
              </a:spcAft>
              <a:buClr>
                <a:schemeClr val="dk1"/>
              </a:buClr>
              <a:buSzPts val="1200"/>
              <a:buFont typeface="Arial"/>
              <a:buChar char="•"/>
            </a:pPr>
            <a:r>
              <a:rPr lang="en" sz="1200"/>
              <a:t>Basic methods of cleanliness, antisepsis and careful control of organisms and treatments will go a long way to reducing these threats, but new methods are required.</a:t>
            </a:r>
            <a:endParaRPr/>
          </a:p>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567ed8395e_1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567ed8395e_1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https://www.yalemedicine.org/news/8-lessons-covid-19-pandemic</a:t>
            </a:r>
            <a:endParaRPr sz="1200">
              <a:solidFill>
                <a:srgbClr val="1A1A1A"/>
              </a:solidFill>
            </a:endParaRPr>
          </a:p>
          <a:p>
            <a:pPr indent="0" lvl="0" marL="0" rtl="0" algn="l">
              <a:spcBef>
                <a:spcPts val="0"/>
              </a:spcBef>
              <a:spcAft>
                <a:spcPts val="0"/>
              </a:spcAft>
              <a:buNone/>
            </a:pPr>
            <a:r>
              <a:t/>
            </a:r>
            <a:endParaRPr sz="1200">
              <a:solidFill>
                <a:srgbClr val="1A1A1A"/>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https://www.yalemedicine.org/news/8-lessons-covid-19-pandemic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Telehealth booths in delaware article</a:t>
            </a:r>
            <a:endParaRPr/>
          </a:p>
          <a:p>
            <a:pPr indent="0" lvl="0" marL="0" rtl="0" algn="l">
              <a:spcBef>
                <a:spcPts val="0"/>
              </a:spcBef>
              <a:spcAft>
                <a:spcPts val="0"/>
              </a:spcAft>
              <a:buNone/>
            </a:pPr>
            <a:r>
              <a:rPr lang="en" u="sng">
                <a:solidFill>
                  <a:schemeClr val="hlink"/>
                </a:solidFill>
                <a:hlinkClick r:id="rId4"/>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Delaware telehealth shoutout </a:t>
            </a:r>
            <a:endParaRPr/>
          </a:p>
          <a:p>
            <a:pPr indent="0" lvl="0" marL="0" rtl="0" algn="l">
              <a:spcBef>
                <a:spcPts val="0"/>
              </a:spcBef>
              <a:spcAft>
                <a:spcPts val="0"/>
              </a:spcAft>
              <a:buNone/>
            </a:pPr>
            <a:r>
              <a:rPr lang="en"/>
              <a:t>QR code</a:t>
            </a:r>
            <a:endParaRPr/>
          </a:p>
          <a:p>
            <a:pPr indent="0" lvl="0" marL="0" rtl="0" algn="l">
              <a:spcBef>
                <a:spcPts val="0"/>
              </a:spcBef>
              <a:spcAft>
                <a:spcPts val="0"/>
              </a:spcAft>
              <a:buNone/>
            </a:pPr>
            <a:r>
              <a:rPr lang="en" u="sng">
                <a:solidFill>
                  <a:schemeClr val="hlink"/>
                </a:solidFill>
                <a:hlinkClick r:id="rId5"/>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55f27d331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55f27d331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A1A1A"/>
                </a:solidFill>
              </a:rPr>
              <a:t>Dr Tedros, WHO Director-General </a:t>
            </a:r>
            <a:r>
              <a:rPr lang="en" sz="1200">
                <a:solidFill>
                  <a:srgbClr val="3C4245"/>
                </a:solidFill>
              </a:rPr>
              <a:t>Dr Tedros Adhanom Ghebreyesus</a:t>
            </a:r>
            <a:endParaRPr sz="1200">
              <a:solidFill>
                <a:srgbClr val="1A1A1A"/>
              </a:solidFill>
            </a:endParaRPr>
          </a:p>
          <a:p>
            <a:pPr indent="0" lvl="0" marL="0" rtl="0" algn="l">
              <a:spcBef>
                <a:spcPts val="0"/>
              </a:spcBef>
              <a:spcAft>
                <a:spcPts val="0"/>
              </a:spcAft>
              <a:buNone/>
            </a:pPr>
            <a:r>
              <a:rPr lang="en" sz="1200" u="sng">
                <a:solidFill>
                  <a:schemeClr val="hlink"/>
                </a:solidFill>
                <a:hlinkClick r:id="rId2"/>
              </a:rPr>
              <a:t>https://www.who.int/publications/m/item/monkeypox--covid-19---other-global-health-issues-virtual-press-conference-transcript---27-july-2022</a:t>
            </a:r>
            <a:endParaRPr sz="1200">
              <a:solidFill>
                <a:srgbClr val="1A1A1A"/>
              </a:solidFill>
            </a:endParaRPr>
          </a:p>
          <a:p>
            <a:pPr indent="0" lvl="0" marL="0" rtl="0" algn="l">
              <a:spcBef>
                <a:spcPts val="0"/>
              </a:spcBef>
              <a:spcAft>
                <a:spcPts val="0"/>
              </a:spcAft>
              <a:buNone/>
            </a:pPr>
            <a:r>
              <a:t/>
            </a:r>
            <a:endParaRPr sz="1200">
              <a:solidFill>
                <a:srgbClr val="1A1A1A"/>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https://www.yalemedicine.org/news/8-lessons-covid-19-pandemic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Telehealth booths in delaware article</a:t>
            </a:r>
            <a:endParaRPr/>
          </a:p>
          <a:p>
            <a:pPr indent="0" lvl="0" marL="0" rtl="0" algn="l">
              <a:spcBef>
                <a:spcPts val="0"/>
              </a:spcBef>
              <a:spcAft>
                <a:spcPts val="0"/>
              </a:spcAft>
              <a:buNone/>
            </a:pPr>
            <a:r>
              <a:rPr lang="en" u="sng">
                <a:solidFill>
                  <a:schemeClr val="hlink"/>
                </a:solidFill>
                <a:hlinkClick r:id="rId4"/>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Delaware telehealth shoutout </a:t>
            </a:r>
            <a:endParaRPr/>
          </a:p>
          <a:p>
            <a:pPr indent="0" lvl="0" marL="0" rtl="0" algn="l">
              <a:spcBef>
                <a:spcPts val="0"/>
              </a:spcBef>
              <a:spcAft>
                <a:spcPts val="0"/>
              </a:spcAft>
              <a:buNone/>
            </a:pPr>
            <a:r>
              <a:rPr lang="en"/>
              <a:t>QR code</a:t>
            </a:r>
            <a:endParaRPr/>
          </a:p>
          <a:p>
            <a:pPr indent="0" lvl="0" marL="0" rtl="0" algn="l">
              <a:spcBef>
                <a:spcPts val="0"/>
              </a:spcBef>
              <a:spcAft>
                <a:spcPts val="0"/>
              </a:spcAft>
              <a:buNone/>
            </a:pPr>
            <a:r>
              <a:rPr lang="en" u="sng">
                <a:solidFill>
                  <a:schemeClr val="hlink"/>
                </a:solidFill>
                <a:hlinkClick r:id="rId5"/>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567ed840f3_1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1567ed840f3_1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3" name="Google Shape;263;g1567ed840f3_1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567ed8395e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567ed8395e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https://www.yalemedicine.org/news/8-lessons-covid-19-pandemic</a:t>
            </a:r>
            <a:endParaRPr sz="1200">
              <a:solidFill>
                <a:srgbClr val="1A1A1A"/>
              </a:solidFill>
            </a:endParaRPr>
          </a:p>
          <a:p>
            <a:pPr indent="0" lvl="0" marL="0" rtl="0" algn="l">
              <a:spcBef>
                <a:spcPts val="0"/>
              </a:spcBef>
              <a:spcAft>
                <a:spcPts val="0"/>
              </a:spcAft>
              <a:buNone/>
            </a:pPr>
            <a:r>
              <a:t/>
            </a:r>
            <a:endParaRPr sz="1200">
              <a:solidFill>
                <a:srgbClr val="1A1A1A"/>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https://www.yalemedicine.org/news/8-lessons-covid-19-pandemic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Telehealth booths in delaware article</a:t>
            </a:r>
            <a:endParaRPr/>
          </a:p>
          <a:p>
            <a:pPr indent="0" lvl="0" marL="0" rtl="0" algn="l">
              <a:spcBef>
                <a:spcPts val="0"/>
              </a:spcBef>
              <a:spcAft>
                <a:spcPts val="0"/>
              </a:spcAft>
              <a:buNone/>
            </a:pPr>
            <a:r>
              <a:rPr lang="en" u="sng">
                <a:solidFill>
                  <a:schemeClr val="hlink"/>
                </a:solidFill>
                <a:hlinkClick r:id="rId4"/>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Delaware telehealth shoutout </a:t>
            </a:r>
            <a:endParaRPr/>
          </a:p>
          <a:p>
            <a:pPr indent="0" lvl="0" marL="0" rtl="0" algn="l">
              <a:spcBef>
                <a:spcPts val="0"/>
              </a:spcBef>
              <a:spcAft>
                <a:spcPts val="0"/>
              </a:spcAft>
              <a:buNone/>
            </a:pPr>
            <a:r>
              <a:rPr lang="en"/>
              <a:t>QR code</a:t>
            </a:r>
            <a:endParaRPr/>
          </a:p>
          <a:p>
            <a:pPr indent="0" lvl="0" marL="0" rtl="0" algn="l">
              <a:spcBef>
                <a:spcPts val="0"/>
              </a:spcBef>
              <a:spcAft>
                <a:spcPts val="0"/>
              </a:spcAft>
              <a:buNone/>
            </a:pPr>
            <a:r>
              <a:rPr lang="en" u="sng">
                <a:solidFill>
                  <a:schemeClr val="hlink"/>
                </a:solidFill>
                <a:hlinkClick r:id="rId5"/>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567ed8395e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567ed8395e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350">
                <a:solidFill>
                  <a:srgbClr val="333333"/>
                </a:solidFill>
                <a:latin typeface="Georgia"/>
                <a:ea typeface="Georgia"/>
                <a:cs typeface="Georgia"/>
                <a:sym typeface="Georgia"/>
              </a:rPr>
              <a:t>2) Prevention is better than cure - we must learn to listen to science</a:t>
            </a:r>
            <a:r>
              <a:rPr lang="en" sz="1350">
                <a:solidFill>
                  <a:srgbClr val="333333"/>
                </a:solidFill>
                <a:highlight>
                  <a:srgbClr val="FCFCFC"/>
                </a:highlight>
                <a:latin typeface="Georgia"/>
                <a:ea typeface="Georgia"/>
                <a:cs typeface="Georgia"/>
                <a:sym typeface="Georgia"/>
              </a:rPr>
              <a:t> </a:t>
            </a:r>
            <a:endParaRPr sz="1350">
              <a:solidFill>
                <a:srgbClr val="333333"/>
              </a:solidFill>
              <a:highlight>
                <a:srgbClr val="FCFCFC"/>
              </a:highlight>
              <a:latin typeface="Georgia"/>
              <a:ea typeface="Georgia"/>
              <a:cs typeface="Georgia"/>
              <a:sym typeface="Georgia"/>
            </a:endParaRPr>
          </a:p>
          <a:p>
            <a:pPr indent="0" lvl="0" marL="0" rtl="0" algn="l">
              <a:spcBef>
                <a:spcPts val="0"/>
              </a:spcBef>
              <a:spcAft>
                <a:spcPts val="0"/>
              </a:spcAft>
              <a:buNone/>
            </a:pPr>
            <a:r>
              <a:t/>
            </a:r>
            <a:endParaRPr sz="1350">
              <a:solidFill>
                <a:srgbClr val="333333"/>
              </a:solidFill>
              <a:highlight>
                <a:srgbClr val="FCFCFC"/>
              </a:highlight>
              <a:latin typeface="Georgia"/>
              <a:ea typeface="Georgia"/>
              <a:cs typeface="Georgia"/>
              <a:sym typeface="Georgia"/>
            </a:endParaRPr>
          </a:p>
          <a:p>
            <a:pPr indent="0" lvl="0" marL="0" rtl="0" algn="l">
              <a:spcBef>
                <a:spcPts val="0"/>
              </a:spcBef>
              <a:spcAft>
                <a:spcPts val="0"/>
              </a:spcAft>
              <a:buNone/>
            </a:pPr>
            <a:r>
              <a:rPr lang="en" sz="1350">
                <a:solidFill>
                  <a:srgbClr val="333333"/>
                </a:solidFill>
                <a:highlight>
                  <a:srgbClr val="FCFCFC"/>
                </a:highlight>
                <a:latin typeface="Georgia"/>
                <a:ea typeface="Georgia"/>
                <a:cs typeface="Georgia"/>
                <a:sym typeface="Georgia"/>
              </a:rPr>
              <a:t>https://www.forbes.com/sites/georgkell/2020/04/11/four-lessons-we-should-learn-from-the-pandemic/?sh=6deb97a96370</a:t>
            </a:r>
            <a:endParaRPr sz="1350">
              <a:solidFill>
                <a:srgbClr val="333333"/>
              </a:solidFill>
              <a:highlight>
                <a:srgbClr val="FCFCFC"/>
              </a:highlight>
              <a:latin typeface="Georgia"/>
              <a:ea typeface="Georgia"/>
              <a:cs typeface="Georgia"/>
              <a:sym typeface="Georgia"/>
            </a:endParaRPr>
          </a:p>
          <a:p>
            <a:pPr indent="0" lvl="0" marL="0" rtl="0" algn="l">
              <a:spcBef>
                <a:spcPts val="0"/>
              </a:spcBef>
              <a:spcAft>
                <a:spcPts val="0"/>
              </a:spcAft>
              <a:buNone/>
            </a:pPr>
            <a:r>
              <a:t/>
            </a:r>
            <a:endParaRPr>
              <a:solidFill>
                <a:srgbClr val="1A1A1A"/>
              </a:solidFill>
            </a:endParaRPr>
          </a:p>
          <a:p>
            <a:pPr indent="0" lvl="0" marL="0" rtl="0" algn="l">
              <a:spcBef>
                <a:spcPts val="0"/>
              </a:spcBef>
              <a:spcAft>
                <a:spcPts val="0"/>
              </a:spcAft>
              <a:buNone/>
            </a:pPr>
            <a:r>
              <a:t/>
            </a:r>
            <a:endParaRPr sz="1200">
              <a:solidFill>
                <a:srgbClr val="1A1A1A"/>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https://www.yalemedicine.org/news/8-lessons-covid-19-pandemic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Telehealth booths in delaware article</a:t>
            </a:r>
            <a:endParaRPr/>
          </a:p>
          <a:p>
            <a:pPr indent="0" lvl="0" marL="0" rtl="0" algn="l">
              <a:spcBef>
                <a:spcPts val="0"/>
              </a:spcBef>
              <a:spcAft>
                <a:spcPts val="0"/>
              </a:spcAft>
              <a:buNone/>
            </a:pPr>
            <a:r>
              <a:rPr lang="en" u="sng">
                <a:solidFill>
                  <a:schemeClr val="hlink"/>
                </a:solidFill>
                <a:hlinkClick r:id="rId3"/>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Delaware telehealth shoutout </a:t>
            </a:r>
            <a:endParaRPr/>
          </a:p>
          <a:p>
            <a:pPr indent="0" lvl="0" marL="0" rtl="0" algn="l">
              <a:spcBef>
                <a:spcPts val="0"/>
              </a:spcBef>
              <a:spcAft>
                <a:spcPts val="0"/>
              </a:spcAft>
              <a:buNone/>
            </a:pPr>
            <a:r>
              <a:rPr lang="en"/>
              <a:t>QR code</a:t>
            </a:r>
            <a:endParaRPr/>
          </a:p>
          <a:p>
            <a:pPr indent="0" lvl="0" marL="0" rtl="0" algn="l">
              <a:spcBef>
                <a:spcPts val="0"/>
              </a:spcBef>
              <a:spcAft>
                <a:spcPts val="0"/>
              </a:spcAft>
              <a:buNone/>
            </a:pPr>
            <a:r>
              <a:rPr lang="en" u="sng">
                <a:solidFill>
                  <a:schemeClr val="hlink"/>
                </a:solidFill>
                <a:hlinkClick r:id="rId4"/>
              </a:rPr>
              <a:t>https://www.wdel.com/news/delaware-expanding-library-telehealth-kiosk-program/article_29202916-11bd-11ed-8b8e-d398281af20a.html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fee71f37d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fee71f37d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55f27d331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55f27d331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URL for health information kit:</a:t>
            </a:r>
            <a:endParaRPr/>
          </a:p>
          <a:p>
            <a:pPr indent="0" lvl="0" marL="0" rtl="0" algn="l">
              <a:spcBef>
                <a:spcPts val="0"/>
              </a:spcBef>
              <a:spcAft>
                <a:spcPts val="0"/>
              </a:spcAft>
              <a:buNone/>
            </a:pPr>
            <a:r>
              <a:rPr lang="en" u="sng">
                <a:solidFill>
                  <a:schemeClr val="hlink"/>
                </a:solidFill>
                <a:hlinkClick r:id="rId2"/>
              </a:rPr>
              <a:t>https://oes.gsa.gov/collaborations/misinformation-toolkit/</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567ed8395e_1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567ed8395e_1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fee71f37d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fee71f37d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567ed8395e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567ed8395e_1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Thanks to all of you for all you do! We appreciate it! And we want more of your feedback!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fee71f37d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fee71f37d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567ed840f3_1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1567ed840f3_1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g1567ed840f3_1_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67ed840f3_1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1567ed840f3_1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 sz="1100" u="sng">
                <a:solidFill>
                  <a:schemeClr val="hlink"/>
                </a:solidFill>
                <a:latin typeface="Arial"/>
                <a:ea typeface="Arial"/>
                <a:cs typeface="Arial"/>
                <a:sym typeface="Arial"/>
                <a:hlinkClick r:id="rId2"/>
              </a:rPr>
              <a:t>https://infopeople.teachable.com/</a:t>
            </a: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01" name="Google Shape;301;g1567ed840f3_1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567ed8395e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567ed8395e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567ed8395e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567ed8395e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55f27d33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55f27d331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567ed8395e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567ed8395e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infopeople.org/" TargetMode="External"/><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pic>
        <p:nvPicPr>
          <p:cNvPr id="44" name="Google Shape;44;p11"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pic>
        <p:nvPicPr>
          <p:cNvPr id="46" name="Google Shape;46;p12"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7" name="Shape 47"/>
        <p:cNvGrpSpPr/>
        <p:nvPr/>
      </p:nvGrpSpPr>
      <p:grpSpPr>
        <a:xfrm>
          <a:off x="0" y="0"/>
          <a:ext cx="0" cy="0"/>
          <a:chOff x="0" y="0"/>
          <a:chExt cx="0" cy="0"/>
        </a:xfrm>
      </p:grpSpPr>
      <p:sp>
        <p:nvSpPr>
          <p:cNvPr id="48" name="Google Shape;48;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9" name="Google Shape;49;p13"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5"/>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15"/>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56" name="Google Shape;56;p15"/>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57" name="Google Shape;57;p15"/>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6"/>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6"/>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16"/>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62" name="Google Shape;62;p16"/>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63" name="Google Shape;63;p16"/>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4" name="Shape 64"/>
        <p:cNvGrpSpPr/>
        <p:nvPr/>
      </p:nvGrpSpPr>
      <p:grpSpPr>
        <a:xfrm>
          <a:off x="0" y="0"/>
          <a:ext cx="0" cy="0"/>
          <a:chOff x="0" y="0"/>
          <a:chExt cx="0" cy="0"/>
        </a:xfrm>
      </p:grpSpPr>
      <p:sp>
        <p:nvSpPr>
          <p:cNvPr id="65" name="Google Shape;65;p17"/>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7"/>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17"/>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17"/>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17"/>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70" name="Google Shape;70;p17"/>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71" name="Google Shape;71;p17"/>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8"/>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Open Sans SemiBo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8"/>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5" name="Google Shape;75;p18"/>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 name="Google Shape;76;p18"/>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77" name="Google Shape;77;p18"/>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78" name="Google Shape;78;p18"/>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
        <p:nvSpPr>
          <p:cNvPr id="79" name="Google Shape;79;p18"/>
          <p:cNvSpPr/>
          <p:nvPr/>
        </p:nvSpPr>
        <p:spPr>
          <a:xfrm rot="-748494">
            <a:off x="1320081" y="1027483"/>
            <a:ext cx="505574" cy="937121"/>
          </a:xfrm>
          <a:prstGeom prst="diamond">
            <a:avLst/>
          </a:prstGeom>
          <a:solidFill>
            <a:srgbClr val="003768"/>
          </a:solidFill>
          <a:ln cap="flat" cmpd="sng" w="12700">
            <a:solidFill>
              <a:srgbClr val="0037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 name="Google Shape;80;p18"/>
          <p:cNvSpPr/>
          <p:nvPr/>
        </p:nvSpPr>
        <p:spPr>
          <a:xfrm>
            <a:off x="2103356" y="-638381"/>
            <a:ext cx="1407255" cy="1055441"/>
          </a:xfrm>
          <a:prstGeom prst="donut">
            <a:avLst>
              <a:gd fmla="val 17131" name="adj"/>
            </a:avLst>
          </a:prstGeom>
          <a:solidFill>
            <a:srgbClr val="003768"/>
          </a:solidFill>
          <a:ln cap="flat" cmpd="sng" w="12700">
            <a:solidFill>
              <a:srgbClr val="0037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1" name="Google Shape;81;p18"/>
          <p:cNvGrpSpPr/>
          <p:nvPr/>
        </p:nvGrpSpPr>
        <p:grpSpPr>
          <a:xfrm>
            <a:off x="94093" y="53146"/>
            <a:ext cx="1765325" cy="1262018"/>
            <a:chOff x="3684347" y="100243"/>
            <a:chExt cx="794122" cy="756949"/>
          </a:xfrm>
        </p:grpSpPr>
        <p:grpSp>
          <p:nvGrpSpPr>
            <p:cNvPr id="82" name="Google Shape;82;p18"/>
            <p:cNvGrpSpPr/>
            <p:nvPr/>
          </p:nvGrpSpPr>
          <p:grpSpPr>
            <a:xfrm>
              <a:off x="3684347" y="100243"/>
              <a:ext cx="77977" cy="756949"/>
              <a:chOff x="3708598" y="480571"/>
              <a:chExt cx="77977" cy="756949"/>
            </a:xfrm>
          </p:grpSpPr>
          <p:sp>
            <p:nvSpPr>
              <p:cNvPr id="83" name="Google Shape;83;p18"/>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18"/>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5" name="Google Shape;85;p18"/>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18"/>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87" name="Google Shape;87;p18"/>
            <p:cNvGrpSpPr/>
            <p:nvPr/>
          </p:nvGrpSpPr>
          <p:grpSpPr>
            <a:xfrm>
              <a:off x="3923062" y="100243"/>
              <a:ext cx="77977" cy="756949"/>
              <a:chOff x="3708598" y="480571"/>
              <a:chExt cx="77977" cy="756949"/>
            </a:xfrm>
          </p:grpSpPr>
          <p:sp>
            <p:nvSpPr>
              <p:cNvPr id="88" name="Google Shape;88;p18"/>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18"/>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18"/>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18"/>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92" name="Google Shape;92;p18"/>
            <p:cNvGrpSpPr/>
            <p:nvPr/>
          </p:nvGrpSpPr>
          <p:grpSpPr>
            <a:xfrm>
              <a:off x="4161777" y="100243"/>
              <a:ext cx="77977" cy="756949"/>
              <a:chOff x="3708598" y="480571"/>
              <a:chExt cx="77977" cy="756949"/>
            </a:xfrm>
          </p:grpSpPr>
          <p:sp>
            <p:nvSpPr>
              <p:cNvPr id="93" name="Google Shape;93;p18"/>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18"/>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5" name="Google Shape;95;p18"/>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18"/>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97" name="Google Shape;97;p18"/>
            <p:cNvGrpSpPr/>
            <p:nvPr/>
          </p:nvGrpSpPr>
          <p:grpSpPr>
            <a:xfrm>
              <a:off x="4400492" y="100243"/>
              <a:ext cx="77977" cy="756949"/>
              <a:chOff x="3708598" y="480571"/>
              <a:chExt cx="77977" cy="756949"/>
            </a:xfrm>
          </p:grpSpPr>
          <p:sp>
            <p:nvSpPr>
              <p:cNvPr id="98" name="Google Shape;98;p18"/>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18"/>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8"/>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 name="Google Shape;101;p18"/>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sp>
        <p:nvSpPr>
          <p:cNvPr id="102" name="Google Shape;102;p18"/>
          <p:cNvSpPr/>
          <p:nvPr/>
        </p:nvSpPr>
        <p:spPr>
          <a:xfrm>
            <a:off x="-109922" y="1838039"/>
            <a:ext cx="396418" cy="297313"/>
          </a:xfrm>
          <a:prstGeom prst="donut">
            <a:avLst>
              <a:gd fmla="val 17131" name="adj"/>
            </a:avLst>
          </a:prstGeom>
          <a:solidFill>
            <a:srgbClr val="003768"/>
          </a:solidFill>
          <a:ln cap="flat" cmpd="sng" w="12700">
            <a:solidFill>
              <a:srgbClr val="0037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103" name="Shape 10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4" name="Shape 104"/>
        <p:cNvGrpSpPr/>
        <p:nvPr/>
      </p:nvGrpSpPr>
      <p:grpSpPr>
        <a:xfrm>
          <a:off x="0" y="0"/>
          <a:ext cx="0" cy="0"/>
          <a:chOff x="0" y="0"/>
          <a:chExt cx="0" cy="0"/>
        </a:xfrm>
      </p:grpSpPr>
      <p:sp>
        <p:nvSpPr>
          <p:cNvPr id="105" name="Google Shape;105;p20"/>
          <p:cNvSpPr txBox="1"/>
          <p:nvPr>
            <p:ph type="ctrTitle"/>
          </p:nvPr>
        </p:nvSpPr>
        <p:spPr>
          <a:xfrm>
            <a:off x="685800" y="1780061"/>
            <a:ext cx="77724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Open Sans SemiBo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0"/>
          <p:cNvSpPr txBox="1"/>
          <p:nvPr>
            <p:ph idx="1" type="subTitle"/>
          </p:nvPr>
        </p:nvSpPr>
        <p:spPr>
          <a:xfrm>
            <a:off x="1143000" y="3655027"/>
            <a:ext cx="6858000" cy="124182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Infopeople logo" id="107" name="Google Shape;107;p20">
            <a:hlinkClick r:id="rId2"/>
          </p:cNvPr>
          <p:cNvPicPr preferRelativeResize="0"/>
          <p:nvPr/>
        </p:nvPicPr>
        <p:blipFill rotWithShape="1">
          <a:blip r:embed="rId3">
            <a:alphaModFix/>
          </a:blip>
          <a:srcRect b="0" l="0" r="0" t="0"/>
          <a:stretch/>
        </p:blipFill>
        <p:spPr>
          <a:xfrm>
            <a:off x="189588" y="371601"/>
            <a:ext cx="2470512" cy="712991"/>
          </a:xfrm>
          <a:prstGeom prst="rect">
            <a:avLst/>
          </a:prstGeom>
          <a:noFill/>
          <a:ln>
            <a:noFill/>
          </a:ln>
        </p:spPr>
      </p:pic>
      <p:sp>
        <p:nvSpPr>
          <p:cNvPr id="108" name="Google Shape;108;p20"/>
          <p:cNvSpPr/>
          <p:nvPr/>
        </p:nvSpPr>
        <p:spPr>
          <a:xfrm>
            <a:off x="3572225" y="0"/>
            <a:ext cx="5571775" cy="1401812"/>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09" name="Google Shape;109;p20"/>
          <p:cNvCxnSpPr/>
          <p:nvPr/>
        </p:nvCxnSpPr>
        <p:spPr>
          <a:xfrm rot="10800000">
            <a:off x="0" y="1401812"/>
            <a:ext cx="9144000" cy="0"/>
          </a:xfrm>
          <a:prstGeom prst="straightConnector1">
            <a:avLst/>
          </a:prstGeom>
          <a:noFill/>
          <a:ln cap="flat" cmpd="sng" w="57150">
            <a:solidFill>
              <a:srgbClr val="F58026"/>
            </a:solidFill>
            <a:prstDash val="solid"/>
            <a:miter lim="800000"/>
            <a:headEnd len="sm" w="sm" type="none"/>
            <a:tailEnd len="sm" w="sm" type="none"/>
          </a:ln>
        </p:spPr>
      </p:cxnSp>
      <p:grpSp>
        <p:nvGrpSpPr>
          <p:cNvPr id="110" name="Google Shape;110;p20"/>
          <p:cNvGrpSpPr/>
          <p:nvPr/>
        </p:nvGrpSpPr>
        <p:grpSpPr>
          <a:xfrm rot="5400000">
            <a:off x="8712212" y="951403"/>
            <a:ext cx="237519" cy="529964"/>
            <a:chOff x="8701426" y="1280290"/>
            <a:chExt cx="316692" cy="529964"/>
          </a:xfrm>
        </p:grpSpPr>
        <p:grpSp>
          <p:nvGrpSpPr>
            <p:cNvPr id="111" name="Google Shape;111;p20"/>
            <p:cNvGrpSpPr/>
            <p:nvPr/>
          </p:nvGrpSpPr>
          <p:grpSpPr>
            <a:xfrm>
              <a:off x="8701426" y="1280290"/>
              <a:ext cx="77977" cy="529964"/>
              <a:chOff x="3708598" y="480571"/>
              <a:chExt cx="77977" cy="529964"/>
            </a:xfrm>
          </p:grpSpPr>
          <p:sp>
            <p:nvSpPr>
              <p:cNvPr id="112" name="Google Shape;112;p20"/>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20"/>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4" name="Google Shape;114;p20"/>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15" name="Google Shape;115;p20"/>
            <p:cNvGrpSpPr/>
            <p:nvPr/>
          </p:nvGrpSpPr>
          <p:grpSpPr>
            <a:xfrm>
              <a:off x="8940141" y="1280290"/>
              <a:ext cx="77977" cy="529964"/>
              <a:chOff x="3708598" y="480571"/>
              <a:chExt cx="77977" cy="529964"/>
            </a:xfrm>
          </p:grpSpPr>
          <p:sp>
            <p:nvSpPr>
              <p:cNvPr id="116" name="Google Shape;116;p20"/>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p20"/>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20"/>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sp>
        <p:nvSpPr>
          <p:cNvPr id="119" name="Google Shape;119;p20"/>
          <p:cNvSpPr/>
          <p:nvPr/>
        </p:nvSpPr>
        <p:spPr>
          <a:xfrm rot="-748494">
            <a:off x="4250309" y="535303"/>
            <a:ext cx="270397" cy="501202"/>
          </a:xfrm>
          <a:prstGeom prst="diamond">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20"/>
          <p:cNvSpPr/>
          <p:nvPr/>
        </p:nvSpPr>
        <p:spPr>
          <a:xfrm>
            <a:off x="4677402" y="-229363"/>
            <a:ext cx="633046" cy="474785"/>
          </a:xfrm>
          <a:prstGeom prst="donut">
            <a:avLst>
              <a:gd fmla="val 17131"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p20"/>
          <p:cNvSpPr/>
          <p:nvPr/>
        </p:nvSpPr>
        <p:spPr>
          <a:xfrm>
            <a:off x="3705541" y="1042285"/>
            <a:ext cx="252384" cy="189288"/>
          </a:xfrm>
          <a:prstGeom prst="donut">
            <a:avLst>
              <a:gd fmla="val 17131"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2" name="Google Shape;122;p20"/>
          <p:cNvGrpSpPr/>
          <p:nvPr/>
        </p:nvGrpSpPr>
        <p:grpSpPr>
          <a:xfrm>
            <a:off x="3676095" y="90964"/>
            <a:ext cx="794122" cy="567712"/>
            <a:chOff x="3684347" y="100243"/>
            <a:chExt cx="794122" cy="756949"/>
          </a:xfrm>
        </p:grpSpPr>
        <p:grpSp>
          <p:nvGrpSpPr>
            <p:cNvPr id="123" name="Google Shape;123;p20"/>
            <p:cNvGrpSpPr/>
            <p:nvPr/>
          </p:nvGrpSpPr>
          <p:grpSpPr>
            <a:xfrm>
              <a:off x="3684347" y="100243"/>
              <a:ext cx="77977" cy="756949"/>
              <a:chOff x="3708598" y="480571"/>
              <a:chExt cx="77977" cy="756949"/>
            </a:xfrm>
          </p:grpSpPr>
          <p:sp>
            <p:nvSpPr>
              <p:cNvPr id="124" name="Google Shape;124;p20"/>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20"/>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0"/>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20"/>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28" name="Google Shape;128;p20"/>
            <p:cNvGrpSpPr/>
            <p:nvPr/>
          </p:nvGrpSpPr>
          <p:grpSpPr>
            <a:xfrm>
              <a:off x="3923062" y="100243"/>
              <a:ext cx="77977" cy="756949"/>
              <a:chOff x="3708598" y="480571"/>
              <a:chExt cx="77977" cy="756949"/>
            </a:xfrm>
          </p:grpSpPr>
          <p:sp>
            <p:nvSpPr>
              <p:cNvPr id="129" name="Google Shape;129;p20"/>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p20"/>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20"/>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2" name="Google Shape;132;p20"/>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33" name="Google Shape;133;p20"/>
            <p:cNvGrpSpPr/>
            <p:nvPr/>
          </p:nvGrpSpPr>
          <p:grpSpPr>
            <a:xfrm>
              <a:off x="4161777" y="100243"/>
              <a:ext cx="77977" cy="756949"/>
              <a:chOff x="3708598" y="480571"/>
              <a:chExt cx="77977" cy="756949"/>
            </a:xfrm>
          </p:grpSpPr>
          <p:sp>
            <p:nvSpPr>
              <p:cNvPr id="134" name="Google Shape;134;p20"/>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5" name="Google Shape;135;p20"/>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6" name="Google Shape;136;p20"/>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20"/>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138" name="Google Shape;138;p20"/>
            <p:cNvGrpSpPr/>
            <p:nvPr/>
          </p:nvGrpSpPr>
          <p:grpSpPr>
            <a:xfrm>
              <a:off x="4400492" y="100243"/>
              <a:ext cx="77977" cy="756949"/>
              <a:chOff x="3708598" y="480571"/>
              <a:chExt cx="77977" cy="756949"/>
            </a:xfrm>
          </p:grpSpPr>
          <p:sp>
            <p:nvSpPr>
              <p:cNvPr id="139" name="Google Shape;139;p20"/>
              <p:cNvSpPr/>
              <p:nvPr/>
            </p:nvSpPr>
            <p:spPr>
              <a:xfrm>
                <a:off x="3708598" y="48057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20"/>
              <p:cNvSpPr/>
              <p:nvPr/>
            </p:nvSpPr>
            <p:spPr>
              <a:xfrm>
                <a:off x="3708598" y="70755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p20"/>
              <p:cNvSpPr/>
              <p:nvPr/>
            </p:nvSpPr>
            <p:spPr>
              <a:xfrm>
                <a:off x="3710581" y="934541"/>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p20"/>
              <p:cNvSpPr/>
              <p:nvPr/>
            </p:nvSpPr>
            <p:spPr>
              <a:xfrm>
                <a:off x="3710581" y="1161526"/>
                <a:ext cx="75994" cy="75994"/>
              </a:xfrm>
              <a:prstGeom prst="ellipse">
                <a:avLst/>
              </a:prstGeom>
              <a:solidFill>
                <a:srgbClr val="F580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sp>
        <p:nvSpPr>
          <p:cNvPr id="143" name="Google Shape;143;p20"/>
          <p:cNvSpPr/>
          <p:nvPr/>
        </p:nvSpPr>
        <p:spPr>
          <a:xfrm rot="-748494">
            <a:off x="8364416" y="-404475"/>
            <a:ext cx="433720" cy="803934"/>
          </a:xfrm>
          <a:prstGeom prst="diamond">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20"/>
          <p:cNvSpPr/>
          <p:nvPr/>
        </p:nvSpPr>
        <p:spPr>
          <a:xfrm>
            <a:off x="8969722" y="463725"/>
            <a:ext cx="252384" cy="189288"/>
          </a:xfrm>
          <a:prstGeom prst="donut">
            <a:avLst>
              <a:gd fmla="val 17131" name="adj"/>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p20"/>
          <p:cNvSpPr txBox="1"/>
          <p:nvPr/>
        </p:nvSpPr>
        <p:spPr>
          <a:xfrm>
            <a:off x="5013585" y="371601"/>
            <a:ext cx="3518375" cy="5309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Open Sans"/>
                <a:ea typeface="Open Sans"/>
                <a:cs typeface="Open Sans"/>
                <a:sym typeface="Open Sans"/>
              </a:rPr>
              <a:t>HELPING LIBRARIES THINK DIFFERENTLY.</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6" name="Shape 146"/>
        <p:cNvGrpSpPr/>
        <p:nvPr/>
      </p:nvGrpSpPr>
      <p:grpSpPr>
        <a:xfrm>
          <a:off x="0" y="0"/>
          <a:ext cx="0" cy="0"/>
          <a:chOff x="0" y="0"/>
          <a:chExt cx="0" cy="0"/>
        </a:xfrm>
      </p:grpSpPr>
      <p:sp>
        <p:nvSpPr>
          <p:cNvPr id="147" name="Google Shape;147;p21"/>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21"/>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1"/>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151" name="Google Shape;151;p21"/>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152" name="Google Shape;152;p21"/>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13" name="Google Shape;13;p3"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3" name="Shape 153"/>
        <p:cNvGrpSpPr/>
        <p:nvPr/>
      </p:nvGrpSpPr>
      <p:grpSpPr>
        <a:xfrm>
          <a:off x="0" y="0"/>
          <a:ext cx="0" cy="0"/>
          <a:chOff x="0" y="0"/>
          <a:chExt cx="0" cy="0"/>
        </a:xfrm>
      </p:grpSpPr>
      <p:sp>
        <p:nvSpPr>
          <p:cNvPr id="154" name="Google Shape;154;p22"/>
          <p:cNvSpPr txBox="1"/>
          <p:nvPr>
            <p:ph type="title"/>
          </p:nvPr>
        </p:nvSpPr>
        <p:spPr>
          <a:xfrm>
            <a:off x="629841" y="273845"/>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22"/>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6" name="Google Shape;156;p22"/>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22"/>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58" name="Google Shape;158;p22"/>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22"/>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0" name="Google Shape;160;p22"/>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161" name="Google Shape;161;p22"/>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162" name="Google Shape;162;p22"/>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3" name="Shape 163"/>
        <p:cNvGrpSpPr/>
        <p:nvPr/>
      </p:nvGrpSpPr>
      <p:grpSpPr>
        <a:xfrm>
          <a:off x="0" y="0"/>
          <a:ext cx="0" cy="0"/>
          <a:chOff x="0" y="0"/>
          <a:chExt cx="0" cy="0"/>
        </a:xfrm>
      </p:grpSpPr>
      <p:sp>
        <p:nvSpPr>
          <p:cNvPr id="164" name="Google Shape;164;p23"/>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pen Sans SemiBo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3"/>
          <p:cNvSpPr txBox="1"/>
          <p:nvPr>
            <p:ph idx="1" type="body"/>
          </p:nvPr>
        </p:nvSpPr>
        <p:spPr>
          <a:xfrm>
            <a:off x="3887391" y="740570"/>
            <a:ext cx="4629150" cy="3655219"/>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6" name="Google Shape;166;p23"/>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167" name="Google Shape;167;p23"/>
          <p:cNvCxnSpPr/>
          <p:nvPr/>
        </p:nvCxnSpPr>
        <p:spPr>
          <a:xfrm>
            <a:off x="3738164" y="342900"/>
            <a:ext cx="0" cy="4052888"/>
          </a:xfrm>
          <a:prstGeom prst="straightConnector1">
            <a:avLst/>
          </a:prstGeom>
          <a:noFill/>
          <a:ln cap="flat" cmpd="sng" w="76200">
            <a:solidFill>
              <a:srgbClr val="003768"/>
            </a:solidFill>
            <a:prstDash val="solid"/>
            <a:miter lim="800000"/>
            <a:headEnd len="sm" w="sm" type="none"/>
            <a:tailEnd len="sm" w="sm" type="none"/>
          </a:ln>
        </p:spPr>
      </p:cxnSp>
      <p:sp>
        <p:nvSpPr>
          <p:cNvPr id="168" name="Google Shape;168;p23"/>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23"/>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170" name="Google Shape;170;p23"/>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171" name="Google Shape;171;p23"/>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2" name="Shape 172"/>
        <p:cNvGrpSpPr/>
        <p:nvPr/>
      </p:nvGrpSpPr>
      <p:grpSpPr>
        <a:xfrm>
          <a:off x="0" y="0"/>
          <a:ext cx="0" cy="0"/>
          <a:chOff x="0" y="0"/>
          <a:chExt cx="0" cy="0"/>
        </a:xfrm>
      </p:grpSpPr>
      <p:sp>
        <p:nvSpPr>
          <p:cNvPr id="173" name="Google Shape;173;p24"/>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Open Sans SemiBo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24"/>
          <p:cNvSpPr/>
          <p:nvPr>
            <p:ph idx="2" type="pic"/>
          </p:nvPr>
        </p:nvSpPr>
        <p:spPr>
          <a:xfrm>
            <a:off x="3887391" y="740570"/>
            <a:ext cx="4629150" cy="3655219"/>
          </a:xfrm>
          <a:prstGeom prst="rect">
            <a:avLst/>
          </a:prstGeom>
          <a:noFill/>
          <a:ln>
            <a:noFill/>
          </a:ln>
        </p:spPr>
      </p:sp>
      <p:sp>
        <p:nvSpPr>
          <p:cNvPr id="175" name="Google Shape;175;p24"/>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cxnSp>
        <p:nvCxnSpPr>
          <p:cNvPr id="176" name="Google Shape;176;p24"/>
          <p:cNvCxnSpPr/>
          <p:nvPr/>
        </p:nvCxnSpPr>
        <p:spPr>
          <a:xfrm>
            <a:off x="3738164" y="342900"/>
            <a:ext cx="0" cy="4052888"/>
          </a:xfrm>
          <a:prstGeom prst="straightConnector1">
            <a:avLst/>
          </a:prstGeom>
          <a:noFill/>
          <a:ln cap="flat" cmpd="sng" w="76200">
            <a:solidFill>
              <a:srgbClr val="003768"/>
            </a:solidFill>
            <a:prstDash val="solid"/>
            <a:miter lim="800000"/>
            <a:headEnd len="sm" w="sm" type="none"/>
            <a:tailEnd len="sm" w="sm" type="none"/>
          </a:ln>
        </p:spPr>
      </p:cxnSp>
      <p:sp>
        <p:nvSpPr>
          <p:cNvPr id="177" name="Google Shape;177;p24"/>
          <p:cNvSpPr/>
          <p:nvPr/>
        </p:nvSpPr>
        <p:spPr>
          <a:xfrm>
            <a:off x="-37238" y="4838145"/>
            <a:ext cx="9181238" cy="305355"/>
          </a:xfrm>
          <a:prstGeom prst="rect">
            <a:avLst/>
          </a:prstGeom>
          <a:solidFill>
            <a:srgbClr val="00376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24"/>
          <p:cNvSpPr txBox="1"/>
          <p:nvPr/>
        </p:nvSpPr>
        <p:spPr>
          <a:xfrm>
            <a:off x="48025" y="4898489"/>
            <a:ext cx="130347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chemeClr val="lt1"/>
                </a:solidFill>
                <a:latin typeface="Open Sans"/>
                <a:ea typeface="Open Sans"/>
                <a:cs typeface="Open Sans"/>
                <a:sym typeface="Open Sans"/>
              </a:rPr>
              <a:t>Infopeople.org</a:t>
            </a:r>
            <a:endParaRPr b="0" i="0" sz="1400" u="none" cap="none" strike="noStrike">
              <a:solidFill>
                <a:srgbClr val="000000"/>
              </a:solidFill>
              <a:latin typeface="Arial"/>
              <a:ea typeface="Arial"/>
              <a:cs typeface="Arial"/>
              <a:sym typeface="Arial"/>
            </a:endParaRPr>
          </a:p>
        </p:txBody>
      </p:sp>
      <p:pic>
        <p:nvPicPr>
          <p:cNvPr descr="Infopeople logo" id="179" name="Google Shape;179;p24"/>
          <p:cNvPicPr preferRelativeResize="0"/>
          <p:nvPr/>
        </p:nvPicPr>
        <p:blipFill rotWithShape="1">
          <a:blip r:embed="rId2">
            <a:alphaModFix/>
          </a:blip>
          <a:srcRect b="0" l="0" r="0" t="0"/>
          <a:stretch/>
        </p:blipFill>
        <p:spPr>
          <a:xfrm>
            <a:off x="8291663" y="4918434"/>
            <a:ext cx="533337" cy="154648"/>
          </a:xfrm>
          <a:prstGeom prst="rect">
            <a:avLst/>
          </a:prstGeom>
          <a:noFill/>
          <a:ln>
            <a:noFill/>
          </a:ln>
        </p:spPr>
      </p:pic>
      <p:cxnSp>
        <p:nvCxnSpPr>
          <p:cNvPr id="180" name="Google Shape;180;p24"/>
          <p:cNvCxnSpPr/>
          <p:nvPr/>
        </p:nvCxnSpPr>
        <p:spPr>
          <a:xfrm rot="10800000">
            <a:off x="-44479" y="4828835"/>
            <a:ext cx="9195719" cy="0"/>
          </a:xfrm>
          <a:prstGeom prst="straightConnector1">
            <a:avLst/>
          </a:prstGeom>
          <a:noFill/>
          <a:ln cap="flat" cmpd="sng" w="57150">
            <a:solidFill>
              <a:srgbClr val="F58026"/>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13" name="Shape 213"/>
        <p:cNvGrpSpPr/>
        <p:nvPr/>
      </p:nvGrpSpPr>
      <p:grpSpPr>
        <a:xfrm>
          <a:off x="0" y="0"/>
          <a:ext cx="0" cy="0"/>
          <a:chOff x="0" y="0"/>
          <a:chExt cx="0" cy="0"/>
        </a:xfrm>
      </p:grpSpPr>
      <p:sp>
        <p:nvSpPr>
          <p:cNvPr id="214" name="Google Shape;214;p26"/>
          <p:cNvSpPr txBox="1"/>
          <p:nvPr>
            <p:ph type="title"/>
          </p:nvPr>
        </p:nvSpPr>
        <p:spPr>
          <a:xfrm>
            <a:off x="494949" y="742569"/>
            <a:ext cx="3358991" cy="33908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0" i="0" sz="2100">
                <a:solidFill>
                  <a:srgbClr val="404040"/>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 name="Google Shape;215;p26"/>
          <p:cNvSpPr txBox="1"/>
          <p:nvPr>
            <p:ph idx="1" type="body"/>
          </p:nvPr>
        </p:nvSpPr>
        <p:spPr>
          <a:xfrm>
            <a:off x="687704" y="1054604"/>
            <a:ext cx="4688681" cy="291988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b="0" i="0" sz="1400">
                <a:solidFill>
                  <a:srgbClr val="404040"/>
                </a:solidFill>
                <a:latin typeface="Arial"/>
                <a:ea typeface="Arial"/>
                <a:cs typeface="Arial"/>
                <a:sym typeface="Arial"/>
              </a:defRPr>
            </a:lvl1pPr>
            <a:lvl2pPr indent="-228600" lvl="1" marL="914400" algn="l">
              <a:spcBef>
                <a:spcPts val="0"/>
              </a:spcBef>
              <a:spcAft>
                <a:spcPts val="0"/>
              </a:spcAft>
              <a:buSzPts val="1100"/>
              <a:buNone/>
              <a:defRPr/>
            </a:lvl2pPr>
            <a:lvl3pPr indent="-228600" lvl="2" marL="1371600" algn="l">
              <a:spcBef>
                <a:spcPts val="0"/>
              </a:spcBef>
              <a:spcAft>
                <a:spcPts val="0"/>
              </a:spcAft>
              <a:buSzPts val="1100"/>
              <a:buNone/>
              <a:defRPr/>
            </a:lvl3pPr>
            <a:lvl4pPr indent="-228600" lvl="3" marL="1828800" algn="l">
              <a:spcBef>
                <a:spcPts val="0"/>
              </a:spcBef>
              <a:spcAft>
                <a:spcPts val="0"/>
              </a:spcAft>
              <a:buSzPts val="1100"/>
              <a:buNone/>
              <a:defRPr/>
            </a:lvl4pPr>
            <a:lvl5pPr indent="-228600" lvl="4" marL="2286000" algn="l">
              <a:spcBef>
                <a:spcPts val="0"/>
              </a:spcBef>
              <a:spcAft>
                <a:spcPts val="0"/>
              </a:spcAft>
              <a:buSzPts val="1100"/>
              <a:buNone/>
              <a:defRPr/>
            </a:lvl5pPr>
            <a:lvl6pPr indent="-228600" lvl="5" marL="2743200" algn="l">
              <a:spcBef>
                <a:spcPts val="0"/>
              </a:spcBef>
              <a:spcAft>
                <a:spcPts val="0"/>
              </a:spcAft>
              <a:buSzPts val="1100"/>
              <a:buNone/>
              <a:defRPr/>
            </a:lvl6pPr>
            <a:lvl7pPr indent="-228600" lvl="6" marL="3200400" algn="l">
              <a:spcBef>
                <a:spcPts val="0"/>
              </a:spcBef>
              <a:spcAft>
                <a:spcPts val="0"/>
              </a:spcAft>
              <a:buSzPts val="1100"/>
              <a:buNone/>
              <a:defRPr/>
            </a:lvl7pPr>
            <a:lvl8pPr indent="-228600" lvl="7" marL="3657600" algn="l">
              <a:spcBef>
                <a:spcPts val="0"/>
              </a:spcBef>
              <a:spcAft>
                <a:spcPts val="0"/>
              </a:spcAft>
              <a:buSzPts val="1100"/>
              <a:buNone/>
              <a:defRPr/>
            </a:lvl8pPr>
            <a:lvl9pPr indent="-228600" lvl="8" marL="4114800" algn="l">
              <a:spcBef>
                <a:spcPts val="0"/>
              </a:spcBef>
              <a:spcAft>
                <a:spcPts val="0"/>
              </a:spcAft>
              <a:buSzPts val="1100"/>
              <a:buNone/>
              <a:defRPr/>
            </a:lvl9pPr>
          </a:lstStyle>
          <a:p/>
        </p:txBody>
      </p:sp>
      <p:sp>
        <p:nvSpPr>
          <p:cNvPr id="216" name="Google Shape;216;p26"/>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p26"/>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8" name="Google Shape;218;p2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type="twoObj">
  <p:cSld name="TWO_OBJECTS">
    <p:spTree>
      <p:nvGrpSpPr>
        <p:cNvPr id="219" name="Shape 219"/>
        <p:cNvGrpSpPr/>
        <p:nvPr/>
      </p:nvGrpSpPr>
      <p:grpSpPr>
        <a:xfrm>
          <a:off x="0" y="0"/>
          <a:ext cx="0" cy="0"/>
          <a:chOff x="0" y="0"/>
          <a:chExt cx="0" cy="0"/>
        </a:xfrm>
      </p:grpSpPr>
      <p:sp>
        <p:nvSpPr>
          <p:cNvPr id="220" name="Google Shape;220;p27"/>
          <p:cNvSpPr txBox="1"/>
          <p:nvPr>
            <p:ph type="title"/>
          </p:nvPr>
        </p:nvSpPr>
        <p:spPr>
          <a:xfrm>
            <a:off x="494949" y="742569"/>
            <a:ext cx="3358991" cy="64633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1" name="Google Shape;221;p27"/>
          <p:cNvSpPr txBox="1"/>
          <p:nvPr>
            <p:ph idx="1" type="body"/>
          </p:nvPr>
        </p:nvSpPr>
        <p:spPr>
          <a:xfrm>
            <a:off x="1182687" y="1513583"/>
            <a:ext cx="3821907" cy="9348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sz="1600"/>
            </a:lvl1pPr>
            <a:lvl2pPr indent="-228600" lvl="1" marL="914400" algn="l">
              <a:spcBef>
                <a:spcPts val="0"/>
              </a:spcBef>
              <a:spcAft>
                <a:spcPts val="0"/>
              </a:spcAft>
              <a:buSzPts val="1100"/>
              <a:buNone/>
              <a:defRPr sz="1400"/>
            </a:lvl2pPr>
            <a:lvl3pPr indent="-228600" lvl="2" marL="1371600" algn="l">
              <a:spcBef>
                <a:spcPts val="0"/>
              </a:spcBef>
              <a:spcAft>
                <a:spcPts val="0"/>
              </a:spcAft>
              <a:buSzPts val="1100"/>
              <a:buNone/>
              <a:defRPr sz="1100"/>
            </a:lvl3pPr>
            <a:lvl4pPr indent="-228600" lvl="3" marL="1828800" algn="l">
              <a:spcBef>
                <a:spcPts val="0"/>
              </a:spcBef>
              <a:spcAft>
                <a:spcPts val="0"/>
              </a:spcAft>
              <a:buSzPts val="1100"/>
              <a:buNone/>
              <a:defRPr sz="1000"/>
            </a:lvl4pPr>
            <a:lvl5pPr indent="-228600" lvl="4" marL="2286000" algn="l">
              <a:spcBef>
                <a:spcPts val="0"/>
              </a:spcBef>
              <a:spcAft>
                <a:spcPts val="0"/>
              </a:spcAft>
              <a:buSzPts val="1100"/>
              <a:buNone/>
              <a:defRPr sz="1000"/>
            </a:lvl5pPr>
            <a:lvl6pPr indent="-228600" lvl="5" marL="2743200" algn="l">
              <a:spcBef>
                <a:spcPts val="0"/>
              </a:spcBef>
              <a:spcAft>
                <a:spcPts val="0"/>
              </a:spcAft>
              <a:buSzPts val="1100"/>
              <a:buNone/>
              <a:defRPr sz="1000"/>
            </a:lvl6pPr>
            <a:lvl7pPr indent="-228600" lvl="6" marL="3200400" algn="l">
              <a:spcBef>
                <a:spcPts val="0"/>
              </a:spcBef>
              <a:spcAft>
                <a:spcPts val="0"/>
              </a:spcAft>
              <a:buSzPts val="1100"/>
              <a:buNone/>
              <a:defRPr sz="1000"/>
            </a:lvl7pPr>
            <a:lvl8pPr indent="-228600" lvl="7" marL="3657600" algn="l">
              <a:spcBef>
                <a:spcPts val="0"/>
              </a:spcBef>
              <a:spcAft>
                <a:spcPts val="0"/>
              </a:spcAft>
              <a:buSzPts val="1100"/>
              <a:buNone/>
              <a:defRPr sz="1000"/>
            </a:lvl8pPr>
            <a:lvl9pPr indent="-228600" lvl="8" marL="4114800" algn="l">
              <a:spcBef>
                <a:spcPts val="0"/>
              </a:spcBef>
              <a:spcAft>
                <a:spcPts val="0"/>
              </a:spcAft>
              <a:buSzPts val="1100"/>
              <a:buNone/>
              <a:defRPr sz="1000"/>
            </a:lvl9pPr>
          </a:lstStyle>
          <a:p/>
        </p:txBody>
      </p:sp>
      <p:sp>
        <p:nvSpPr>
          <p:cNvPr id="222" name="Google Shape;222;p27"/>
          <p:cNvSpPr txBox="1"/>
          <p:nvPr>
            <p:ph idx="2" type="body"/>
          </p:nvPr>
        </p:nvSpPr>
        <p:spPr>
          <a:xfrm>
            <a:off x="5131595" y="1513583"/>
            <a:ext cx="3823229" cy="9348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sz="1600"/>
            </a:lvl1pPr>
            <a:lvl2pPr indent="-228600" lvl="1" marL="914400" algn="l">
              <a:spcBef>
                <a:spcPts val="0"/>
              </a:spcBef>
              <a:spcAft>
                <a:spcPts val="0"/>
              </a:spcAft>
              <a:buSzPts val="1100"/>
              <a:buNone/>
              <a:defRPr sz="1400"/>
            </a:lvl2pPr>
            <a:lvl3pPr indent="-228600" lvl="2" marL="1371600" algn="l">
              <a:spcBef>
                <a:spcPts val="0"/>
              </a:spcBef>
              <a:spcAft>
                <a:spcPts val="0"/>
              </a:spcAft>
              <a:buSzPts val="1100"/>
              <a:buNone/>
              <a:defRPr sz="1100"/>
            </a:lvl3pPr>
            <a:lvl4pPr indent="-228600" lvl="3" marL="1828800" algn="l">
              <a:spcBef>
                <a:spcPts val="0"/>
              </a:spcBef>
              <a:spcAft>
                <a:spcPts val="0"/>
              </a:spcAft>
              <a:buSzPts val="1100"/>
              <a:buNone/>
              <a:defRPr sz="1000"/>
            </a:lvl4pPr>
            <a:lvl5pPr indent="-228600" lvl="4" marL="2286000" algn="l">
              <a:spcBef>
                <a:spcPts val="0"/>
              </a:spcBef>
              <a:spcAft>
                <a:spcPts val="0"/>
              </a:spcAft>
              <a:buSzPts val="1100"/>
              <a:buNone/>
              <a:defRPr sz="1000"/>
            </a:lvl5pPr>
            <a:lvl6pPr indent="-228600" lvl="5" marL="2743200" algn="l">
              <a:spcBef>
                <a:spcPts val="0"/>
              </a:spcBef>
              <a:spcAft>
                <a:spcPts val="0"/>
              </a:spcAft>
              <a:buSzPts val="1100"/>
              <a:buNone/>
              <a:defRPr sz="1000"/>
            </a:lvl6pPr>
            <a:lvl7pPr indent="-228600" lvl="6" marL="3200400" algn="l">
              <a:spcBef>
                <a:spcPts val="0"/>
              </a:spcBef>
              <a:spcAft>
                <a:spcPts val="0"/>
              </a:spcAft>
              <a:buSzPts val="1100"/>
              <a:buNone/>
              <a:defRPr sz="1000"/>
            </a:lvl7pPr>
            <a:lvl8pPr indent="-228600" lvl="7" marL="3657600" algn="l">
              <a:spcBef>
                <a:spcPts val="0"/>
              </a:spcBef>
              <a:spcAft>
                <a:spcPts val="0"/>
              </a:spcAft>
              <a:buSzPts val="1100"/>
              <a:buNone/>
              <a:defRPr sz="1000"/>
            </a:lvl8pPr>
            <a:lvl9pPr indent="-228600" lvl="8" marL="4114800" algn="l">
              <a:spcBef>
                <a:spcPts val="0"/>
              </a:spcBef>
              <a:spcAft>
                <a:spcPts val="0"/>
              </a:spcAft>
              <a:buSzPts val="1100"/>
              <a:buNone/>
              <a:defRPr sz="1000"/>
            </a:lvl9pPr>
          </a:lstStyle>
          <a:p/>
        </p:txBody>
      </p:sp>
      <p:sp>
        <p:nvSpPr>
          <p:cNvPr id="223" name="Google Shape;223;p27"/>
          <p:cNvSpPr txBox="1"/>
          <p:nvPr>
            <p:ph idx="10" type="dt"/>
          </p:nvPr>
        </p:nvSpPr>
        <p:spPr>
          <a:xfrm>
            <a:off x="457200" y="4783455"/>
            <a:ext cx="2103120" cy="20774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 name="Google Shape;224;p27"/>
          <p:cNvSpPr txBox="1"/>
          <p:nvPr>
            <p:ph idx="11" type="ftr"/>
          </p:nvPr>
        </p:nvSpPr>
        <p:spPr>
          <a:xfrm>
            <a:off x="3108960" y="4783455"/>
            <a:ext cx="2926080" cy="20774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 name="Google Shape;225;p27"/>
          <p:cNvSpPr txBox="1"/>
          <p:nvPr>
            <p:ph idx="12" type="sldNum"/>
          </p:nvPr>
        </p:nvSpPr>
        <p:spPr>
          <a:xfrm>
            <a:off x="6583680" y="4783455"/>
            <a:ext cx="2103120" cy="207749"/>
          </a:xfrm>
          <a:prstGeom prst="rect">
            <a:avLst/>
          </a:prstGeom>
          <a:noFill/>
          <a:ln>
            <a:noFill/>
          </a:ln>
        </p:spPr>
        <p:txBody>
          <a:bodyPr anchorCtr="0" anchor="t" bIns="0" lIns="0" spcFirstLastPara="1" rIns="0" wrap="square" tIns="0">
            <a:spAutoFit/>
          </a:bodyPr>
          <a:lstStyle>
            <a:lvl1pPr indent="0" lvl="0" marL="0" marR="0" algn="r">
              <a:spcBef>
                <a:spcPts val="0"/>
              </a:spcBef>
              <a:buNone/>
              <a:defRPr sz="1400">
                <a:solidFill>
                  <a:srgbClr val="888888"/>
                </a:solidFill>
                <a:latin typeface="Calibri"/>
                <a:ea typeface="Calibri"/>
                <a:cs typeface="Calibri"/>
                <a:sym typeface="Calibri"/>
              </a:defRPr>
            </a:lvl1pPr>
            <a:lvl2pPr indent="0" lvl="1" marL="0" marR="0" algn="r">
              <a:spcBef>
                <a:spcPts val="0"/>
              </a:spcBef>
              <a:buNone/>
              <a:defRPr sz="1400">
                <a:solidFill>
                  <a:srgbClr val="888888"/>
                </a:solidFill>
                <a:latin typeface="Calibri"/>
                <a:ea typeface="Calibri"/>
                <a:cs typeface="Calibri"/>
                <a:sym typeface="Calibri"/>
              </a:defRPr>
            </a:lvl2pPr>
            <a:lvl3pPr indent="0" lvl="2" marL="0" marR="0" algn="r">
              <a:spcBef>
                <a:spcPts val="0"/>
              </a:spcBef>
              <a:buNone/>
              <a:defRPr sz="1400">
                <a:solidFill>
                  <a:srgbClr val="888888"/>
                </a:solidFill>
                <a:latin typeface="Calibri"/>
                <a:ea typeface="Calibri"/>
                <a:cs typeface="Calibri"/>
                <a:sym typeface="Calibri"/>
              </a:defRPr>
            </a:lvl3pPr>
            <a:lvl4pPr indent="0" lvl="3" marL="0" marR="0" algn="r">
              <a:spcBef>
                <a:spcPts val="0"/>
              </a:spcBef>
              <a:buNone/>
              <a:defRPr sz="1400">
                <a:solidFill>
                  <a:srgbClr val="888888"/>
                </a:solidFill>
                <a:latin typeface="Calibri"/>
                <a:ea typeface="Calibri"/>
                <a:cs typeface="Calibri"/>
                <a:sym typeface="Calibri"/>
              </a:defRPr>
            </a:lvl4pPr>
            <a:lvl5pPr indent="0" lvl="4" marL="0" marR="0" algn="r">
              <a:spcBef>
                <a:spcPts val="0"/>
              </a:spcBef>
              <a:buNone/>
              <a:defRPr sz="1400">
                <a:solidFill>
                  <a:srgbClr val="888888"/>
                </a:solidFill>
                <a:latin typeface="Calibri"/>
                <a:ea typeface="Calibri"/>
                <a:cs typeface="Calibri"/>
                <a:sym typeface="Calibri"/>
              </a:defRPr>
            </a:lvl5pPr>
            <a:lvl6pPr indent="0" lvl="5" marL="0" marR="0" algn="r">
              <a:spcBef>
                <a:spcPts val="0"/>
              </a:spcBef>
              <a:buNone/>
              <a:defRPr sz="1400">
                <a:solidFill>
                  <a:srgbClr val="888888"/>
                </a:solidFill>
                <a:latin typeface="Calibri"/>
                <a:ea typeface="Calibri"/>
                <a:cs typeface="Calibri"/>
                <a:sym typeface="Calibri"/>
              </a:defRPr>
            </a:lvl6pPr>
            <a:lvl7pPr indent="0" lvl="6" marL="0" marR="0" algn="r">
              <a:spcBef>
                <a:spcPts val="0"/>
              </a:spcBef>
              <a:buNone/>
              <a:defRPr sz="1400">
                <a:solidFill>
                  <a:srgbClr val="888888"/>
                </a:solidFill>
                <a:latin typeface="Calibri"/>
                <a:ea typeface="Calibri"/>
                <a:cs typeface="Calibri"/>
                <a:sym typeface="Calibri"/>
              </a:defRPr>
            </a:lvl7pPr>
            <a:lvl8pPr indent="0" lvl="7" marL="0" marR="0" algn="r">
              <a:spcBef>
                <a:spcPts val="0"/>
              </a:spcBef>
              <a:buNone/>
              <a:defRPr sz="1400">
                <a:solidFill>
                  <a:srgbClr val="888888"/>
                </a:solidFill>
                <a:latin typeface="Calibri"/>
                <a:ea typeface="Calibri"/>
                <a:cs typeface="Calibri"/>
                <a:sym typeface="Calibri"/>
              </a:defRPr>
            </a:lvl8pPr>
            <a:lvl9pPr indent="0" lvl="8" marL="0" marR="0" algn="r">
              <a:spcBef>
                <a:spcPts val="0"/>
              </a:spcBef>
              <a:buNone/>
              <a:defRPr sz="14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26" name="Shape 226"/>
        <p:cNvGrpSpPr/>
        <p:nvPr/>
      </p:nvGrpSpPr>
      <p:grpSpPr>
        <a:xfrm>
          <a:off x="0" y="0"/>
          <a:ext cx="0" cy="0"/>
          <a:chOff x="0" y="0"/>
          <a:chExt cx="0" cy="0"/>
        </a:xfrm>
      </p:grpSpPr>
      <p:sp>
        <p:nvSpPr>
          <p:cNvPr id="227" name="Google Shape;227;p28"/>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8" name="Google Shape;228;p28"/>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p28"/>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230" name="Shape 230"/>
        <p:cNvGrpSpPr/>
        <p:nvPr/>
      </p:nvGrpSpPr>
      <p:grpSpPr>
        <a:xfrm>
          <a:off x="0" y="0"/>
          <a:ext cx="0" cy="0"/>
          <a:chOff x="0" y="0"/>
          <a:chExt cx="0" cy="0"/>
        </a:xfrm>
      </p:grpSpPr>
      <p:sp>
        <p:nvSpPr>
          <p:cNvPr id="231" name="Google Shape;231;p29"/>
          <p:cNvSpPr txBox="1"/>
          <p:nvPr>
            <p:ph type="ctrTitle"/>
          </p:nvPr>
        </p:nvSpPr>
        <p:spPr>
          <a:xfrm>
            <a:off x="685800" y="1594485"/>
            <a:ext cx="7772400" cy="108013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2" name="Google Shape;232;p29"/>
          <p:cNvSpPr txBox="1"/>
          <p:nvPr>
            <p:ph idx="1" type="subTitle"/>
          </p:nvPr>
        </p:nvSpPr>
        <p:spPr>
          <a:xfrm>
            <a:off x="1371600" y="2880360"/>
            <a:ext cx="6400800" cy="12858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29"/>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4" name="Google Shape;234;p29"/>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5" name="Google Shape;235;p29"/>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p:cSld name="Two Content">
    <p:spTree>
      <p:nvGrpSpPr>
        <p:cNvPr id="236" name="Shape 236"/>
        <p:cNvGrpSpPr/>
        <p:nvPr/>
      </p:nvGrpSpPr>
      <p:grpSpPr>
        <a:xfrm>
          <a:off x="0" y="0"/>
          <a:ext cx="0" cy="0"/>
          <a:chOff x="0" y="0"/>
          <a:chExt cx="0" cy="0"/>
        </a:xfrm>
      </p:grpSpPr>
      <p:sp>
        <p:nvSpPr>
          <p:cNvPr id="237" name="Google Shape;237;p30"/>
          <p:cNvSpPr txBox="1"/>
          <p:nvPr>
            <p:ph type="title"/>
          </p:nvPr>
        </p:nvSpPr>
        <p:spPr>
          <a:xfrm>
            <a:off x="494949" y="742569"/>
            <a:ext cx="3358991" cy="33908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0" i="0" sz="2100">
                <a:solidFill>
                  <a:srgbClr val="404040"/>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8" name="Google Shape;238;p30"/>
          <p:cNvSpPr txBox="1"/>
          <p:nvPr>
            <p:ph idx="1" type="body"/>
          </p:nvPr>
        </p:nvSpPr>
        <p:spPr>
          <a:xfrm>
            <a:off x="45720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a:lvl1pPr>
            <a:lvl2pPr indent="-228600" lvl="1" marL="914400" algn="l">
              <a:spcBef>
                <a:spcPts val="0"/>
              </a:spcBef>
              <a:spcAft>
                <a:spcPts val="0"/>
              </a:spcAft>
              <a:buSzPts val="1100"/>
              <a:buNone/>
              <a:defRPr/>
            </a:lvl2pPr>
            <a:lvl3pPr indent="-228600" lvl="2" marL="1371600" algn="l">
              <a:spcBef>
                <a:spcPts val="0"/>
              </a:spcBef>
              <a:spcAft>
                <a:spcPts val="0"/>
              </a:spcAft>
              <a:buSzPts val="1100"/>
              <a:buNone/>
              <a:defRPr/>
            </a:lvl3pPr>
            <a:lvl4pPr indent="-228600" lvl="3" marL="1828800" algn="l">
              <a:spcBef>
                <a:spcPts val="0"/>
              </a:spcBef>
              <a:spcAft>
                <a:spcPts val="0"/>
              </a:spcAft>
              <a:buSzPts val="1100"/>
              <a:buNone/>
              <a:defRPr/>
            </a:lvl4pPr>
            <a:lvl5pPr indent="-228600" lvl="4" marL="2286000" algn="l">
              <a:spcBef>
                <a:spcPts val="0"/>
              </a:spcBef>
              <a:spcAft>
                <a:spcPts val="0"/>
              </a:spcAft>
              <a:buSzPts val="1100"/>
              <a:buNone/>
              <a:defRPr/>
            </a:lvl5pPr>
            <a:lvl6pPr indent="-228600" lvl="5" marL="2743200" algn="l">
              <a:spcBef>
                <a:spcPts val="0"/>
              </a:spcBef>
              <a:spcAft>
                <a:spcPts val="0"/>
              </a:spcAft>
              <a:buSzPts val="1100"/>
              <a:buNone/>
              <a:defRPr/>
            </a:lvl6pPr>
            <a:lvl7pPr indent="-228600" lvl="6" marL="3200400" algn="l">
              <a:spcBef>
                <a:spcPts val="0"/>
              </a:spcBef>
              <a:spcAft>
                <a:spcPts val="0"/>
              </a:spcAft>
              <a:buSzPts val="1100"/>
              <a:buNone/>
              <a:defRPr/>
            </a:lvl7pPr>
            <a:lvl8pPr indent="-228600" lvl="7" marL="3657600" algn="l">
              <a:spcBef>
                <a:spcPts val="0"/>
              </a:spcBef>
              <a:spcAft>
                <a:spcPts val="0"/>
              </a:spcAft>
              <a:buSzPts val="1100"/>
              <a:buNone/>
              <a:defRPr/>
            </a:lvl8pPr>
            <a:lvl9pPr indent="-228600" lvl="8" marL="4114800" algn="l">
              <a:spcBef>
                <a:spcPts val="0"/>
              </a:spcBef>
              <a:spcAft>
                <a:spcPts val="0"/>
              </a:spcAft>
              <a:buSzPts val="1100"/>
              <a:buNone/>
              <a:defRPr/>
            </a:lvl9pPr>
          </a:lstStyle>
          <a:p/>
        </p:txBody>
      </p:sp>
      <p:sp>
        <p:nvSpPr>
          <p:cNvPr id="239" name="Google Shape;239;p30"/>
          <p:cNvSpPr txBox="1"/>
          <p:nvPr>
            <p:ph idx="2" type="body"/>
          </p:nvPr>
        </p:nvSpPr>
        <p:spPr>
          <a:xfrm>
            <a:off x="4709160" y="1183005"/>
            <a:ext cx="3977640" cy="339471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100"/>
              <a:buNone/>
              <a:defRPr/>
            </a:lvl1pPr>
            <a:lvl2pPr indent="-228600" lvl="1" marL="914400" algn="l">
              <a:spcBef>
                <a:spcPts val="0"/>
              </a:spcBef>
              <a:spcAft>
                <a:spcPts val="0"/>
              </a:spcAft>
              <a:buSzPts val="1100"/>
              <a:buNone/>
              <a:defRPr/>
            </a:lvl2pPr>
            <a:lvl3pPr indent="-228600" lvl="2" marL="1371600" algn="l">
              <a:spcBef>
                <a:spcPts val="0"/>
              </a:spcBef>
              <a:spcAft>
                <a:spcPts val="0"/>
              </a:spcAft>
              <a:buSzPts val="1100"/>
              <a:buNone/>
              <a:defRPr/>
            </a:lvl3pPr>
            <a:lvl4pPr indent="-228600" lvl="3" marL="1828800" algn="l">
              <a:spcBef>
                <a:spcPts val="0"/>
              </a:spcBef>
              <a:spcAft>
                <a:spcPts val="0"/>
              </a:spcAft>
              <a:buSzPts val="1100"/>
              <a:buNone/>
              <a:defRPr/>
            </a:lvl4pPr>
            <a:lvl5pPr indent="-228600" lvl="4" marL="2286000" algn="l">
              <a:spcBef>
                <a:spcPts val="0"/>
              </a:spcBef>
              <a:spcAft>
                <a:spcPts val="0"/>
              </a:spcAft>
              <a:buSzPts val="1100"/>
              <a:buNone/>
              <a:defRPr/>
            </a:lvl5pPr>
            <a:lvl6pPr indent="-228600" lvl="5" marL="2743200" algn="l">
              <a:spcBef>
                <a:spcPts val="0"/>
              </a:spcBef>
              <a:spcAft>
                <a:spcPts val="0"/>
              </a:spcAft>
              <a:buSzPts val="1100"/>
              <a:buNone/>
              <a:defRPr/>
            </a:lvl6pPr>
            <a:lvl7pPr indent="-228600" lvl="6" marL="3200400" algn="l">
              <a:spcBef>
                <a:spcPts val="0"/>
              </a:spcBef>
              <a:spcAft>
                <a:spcPts val="0"/>
              </a:spcAft>
              <a:buSzPts val="1100"/>
              <a:buNone/>
              <a:defRPr/>
            </a:lvl7pPr>
            <a:lvl8pPr indent="-228600" lvl="7" marL="3657600" algn="l">
              <a:spcBef>
                <a:spcPts val="0"/>
              </a:spcBef>
              <a:spcAft>
                <a:spcPts val="0"/>
              </a:spcAft>
              <a:buSzPts val="1100"/>
              <a:buNone/>
              <a:defRPr/>
            </a:lvl8pPr>
            <a:lvl9pPr indent="-228600" lvl="8" marL="4114800" algn="l">
              <a:spcBef>
                <a:spcPts val="0"/>
              </a:spcBef>
              <a:spcAft>
                <a:spcPts val="0"/>
              </a:spcAft>
              <a:buSzPts val="1100"/>
              <a:buNone/>
              <a:defRPr/>
            </a:lvl9pPr>
          </a:lstStyle>
          <a:p/>
        </p:txBody>
      </p:sp>
      <p:sp>
        <p:nvSpPr>
          <p:cNvPr id="240" name="Google Shape;240;p30"/>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 name="Google Shape;241;p30"/>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2" name="Google Shape;242;p30"/>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243" name="Shape 243"/>
        <p:cNvGrpSpPr/>
        <p:nvPr/>
      </p:nvGrpSpPr>
      <p:grpSpPr>
        <a:xfrm>
          <a:off x="0" y="0"/>
          <a:ext cx="0" cy="0"/>
          <a:chOff x="0" y="0"/>
          <a:chExt cx="0" cy="0"/>
        </a:xfrm>
      </p:grpSpPr>
      <p:sp>
        <p:nvSpPr>
          <p:cNvPr id="244" name="Google Shape;244;p31"/>
          <p:cNvSpPr txBox="1"/>
          <p:nvPr>
            <p:ph type="title"/>
          </p:nvPr>
        </p:nvSpPr>
        <p:spPr>
          <a:xfrm>
            <a:off x="494949" y="742569"/>
            <a:ext cx="3358991" cy="33908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b="0" i="0" sz="2100">
                <a:solidFill>
                  <a:srgbClr val="404040"/>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5" name="Google Shape;245;p31"/>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31"/>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100"/>
              <a:buNone/>
              <a:defRPr>
                <a:solidFill>
                  <a:srgbClr val="888888"/>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31"/>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4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 name="Google Shape;1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pic>
        <p:nvPicPr>
          <p:cNvPr id="17" name="Google Shape;17;p4"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 name="Shape 18"/>
        <p:cNvGrpSpPr/>
        <p:nvPr/>
      </p:nvGrpSpPr>
      <p:grpSpPr>
        <a:xfrm>
          <a:off x="0" y="0"/>
          <a:ext cx="0" cy="0"/>
          <a:chOff x="0" y="0"/>
          <a:chExt cx="0" cy="0"/>
        </a:xfrm>
      </p:grpSpPr>
      <p:sp>
        <p:nvSpPr>
          <p:cNvPr id="19" name="Google Shape;1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 name="Google Shape;2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22" name="Google Shape;22;p5"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25" name="Google Shape;25;p6"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pic>
        <p:nvPicPr>
          <p:cNvPr id="29" name="Google Shape;29;p7"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 name="Shape 30"/>
        <p:cNvGrpSpPr/>
        <p:nvPr/>
      </p:nvGrpSpPr>
      <p:grpSpPr>
        <a:xfrm>
          <a:off x="0" y="0"/>
          <a:ext cx="0" cy="0"/>
          <a:chOff x="0" y="0"/>
          <a:chExt cx="0" cy="0"/>
        </a:xfrm>
      </p:grpSpPr>
      <p:sp>
        <p:nvSpPr>
          <p:cNvPr id="31" name="Google Shape;31;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32" name="Google Shape;32;p8" title="Infopeople"/>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 name="Shape 33"/>
        <p:cNvGrpSpPr/>
        <p:nvPr/>
      </p:nvGrpSpPr>
      <p:grpSpPr>
        <a:xfrm>
          <a:off x="0" y="0"/>
          <a:ext cx="0" cy="0"/>
          <a:chOff x="0" y="0"/>
          <a:chExt cx="0" cy="0"/>
        </a:xfrm>
      </p:grpSpPr>
      <p:sp>
        <p:nvSpPr>
          <p:cNvPr id="34" name="Google Shape;34;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6" name="Google Shape;36;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 name="Google Shape;37;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pic>
        <p:nvPicPr>
          <p:cNvPr id="40" name="Google Shape;40;p10"/>
          <p:cNvPicPr preferRelativeResize="0"/>
          <p:nvPr/>
        </p:nvPicPr>
        <p:blipFill>
          <a:blip r:embed="rId2">
            <a:alphaModFix/>
          </a:blip>
          <a:stretch>
            <a:fillRect/>
          </a:stretch>
        </p:blipFill>
        <p:spPr>
          <a:xfrm>
            <a:off x="8327325" y="4816049"/>
            <a:ext cx="731650" cy="2114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2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10.jpg"/><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theme" Target="../theme/theme2.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pen Sans"/>
              <a:buNone/>
              <a:defRPr b="1" sz="2800">
                <a:solidFill>
                  <a:schemeClr val="dk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SzPts val="1800"/>
              <a:buFont typeface="Open Sans Medium"/>
              <a:buChar char="●"/>
              <a:defRPr sz="1800">
                <a:latin typeface="Open Sans Medium"/>
                <a:ea typeface="Open Sans Medium"/>
                <a:cs typeface="Open Sans Medium"/>
                <a:sym typeface="Open Sans Medium"/>
              </a:defRPr>
            </a:lvl1pPr>
            <a:lvl2pPr indent="-317500" lvl="1" marL="9144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2pPr>
            <a:lvl3pPr indent="-317500" lvl="2" marL="13716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3pPr>
            <a:lvl4pPr indent="-317500" lvl="3" marL="18288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4pPr>
            <a:lvl5pPr indent="-317500" lvl="4" marL="22860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5pPr>
            <a:lvl6pPr indent="-317500" lvl="5" marL="27432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6pPr>
            <a:lvl7pPr indent="-317500" lvl="6" marL="32004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7pPr>
            <a:lvl8pPr indent="-317500" lvl="7" marL="36576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8pPr>
            <a:lvl9pPr indent="-317500" lvl="8" marL="4114800">
              <a:lnSpc>
                <a:spcPct val="115000"/>
              </a:lnSpc>
              <a:spcBef>
                <a:spcPts val="0"/>
              </a:spcBef>
              <a:spcAft>
                <a:spcPts val="0"/>
              </a:spcAft>
              <a:buSzPts val="1400"/>
              <a:buFont typeface="Open Sans Medium"/>
              <a:buChar char="■"/>
              <a:defRPr>
                <a:latin typeface="Open Sans Medium"/>
                <a:ea typeface="Open Sans Medium"/>
                <a:cs typeface="Open Sans Medium"/>
                <a:sym typeface="Open Sans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4"/>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SemiBold"/>
              <a:buNone/>
              <a:defRPr b="0" i="0" sz="4400" u="none" cap="none" strike="noStrike">
                <a:solidFill>
                  <a:schemeClr val="dk1"/>
                </a:solidFill>
                <a:latin typeface="Open Sans SemiBold"/>
                <a:ea typeface="Open Sans SemiBold"/>
                <a:cs typeface="Open Sans SemiBold"/>
                <a:sym typeface="Open Sa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1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Open Sans"/>
                <a:ea typeface="Open Sans"/>
                <a:cs typeface="Open Sans"/>
                <a:sym typeface="Open Sa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25"/>
          <p:cNvSpPr/>
          <p:nvPr/>
        </p:nvSpPr>
        <p:spPr>
          <a:xfrm>
            <a:off x="435482" y="4723627"/>
            <a:ext cx="428149" cy="277654"/>
          </a:xfrm>
          <a:custGeom>
            <a:rect b="b" l="l" r="r" t="t"/>
            <a:pathLst>
              <a:path extrusionOk="0" h="370204" w="570865">
                <a:moveTo>
                  <a:pt x="0" y="0"/>
                </a:moveTo>
                <a:lnTo>
                  <a:pt x="570630" y="0"/>
                </a:lnTo>
                <a:lnTo>
                  <a:pt x="570630" y="369588"/>
                </a:lnTo>
                <a:lnTo>
                  <a:pt x="0" y="369588"/>
                </a:lnTo>
                <a:lnTo>
                  <a:pt x="0" y="0"/>
                </a:lnTo>
                <a:close/>
              </a:path>
            </a:pathLst>
          </a:custGeom>
          <a:solidFill>
            <a:srgbClr val="ED303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3" name="Google Shape;183;p25"/>
          <p:cNvSpPr/>
          <p:nvPr/>
        </p:nvSpPr>
        <p:spPr>
          <a:xfrm>
            <a:off x="508860" y="4870110"/>
            <a:ext cx="327777" cy="102914"/>
          </a:xfrm>
          <a:prstGeom prst="rect">
            <a:avLst/>
          </a:prstGeom>
          <a:blipFill rotWithShape="1">
            <a:blip r:embed="rId1">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4" name="Google Shape;184;p25"/>
          <p:cNvSpPr/>
          <p:nvPr/>
        </p:nvSpPr>
        <p:spPr>
          <a:xfrm>
            <a:off x="895488" y="4858466"/>
            <a:ext cx="119539" cy="112871"/>
          </a:xfrm>
          <a:custGeom>
            <a:rect b="b" l="l" r="r" t="t"/>
            <a:pathLst>
              <a:path extrusionOk="0" h="150495" w="159384">
                <a:moveTo>
                  <a:pt x="61085" y="150239"/>
                </a:moveTo>
                <a:lnTo>
                  <a:pt x="496" y="150239"/>
                </a:lnTo>
                <a:lnTo>
                  <a:pt x="496" y="144229"/>
                </a:lnTo>
                <a:lnTo>
                  <a:pt x="11430" y="142829"/>
                </a:lnTo>
                <a:lnTo>
                  <a:pt x="17568" y="139785"/>
                </a:lnTo>
                <a:lnTo>
                  <a:pt x="20261" y="133454"/>
                </a:lnTo>
                <a:lnTo>
                  <a:pt x="20858" y="122194"/>
                </a:lnTo>
                <a:lnTo>
                  <a:pt x="20858" y="28545"/>
                </a:lnTo>
                <a:lnTo>
                  <a:pt x="20253" y="17074"/>
                </a:lnTo>
                <a:lnTo>
                  <a:pt x="17506" y="10767"/>
                </a:lnTo>
                <a:lnTo>
                  <a:pt x="11220" y="7840"/>
                </a:lnTo>
                <a:lnTo>
                  <a:pt x="0" y="6510"/>
                </a:lnTo>
                <a:lnTo>
                  <a:pt x="0" y="0"/>
                </a:lnTo>
                <a:lnTo>
                  <a:pt x="59595" y="0"/>
                </a:lnTo>
                <a:lnTo>
                  <a:pt x="59595" y="6510"/>
                </a:lnTo>
                <a:lnTo>
                  <a:pt x="49236" y="7911"/>
                </a:lnTo>
                <a:lnTo>
                  <a:pt x="43393" y="10954"/>
                </a:lnTo>
                <a:lnTo>
                  <a:pt x="40809" y="17285"/>
                </a:lnTo>
                <a:lnTo>
                  <a:pt x="40227" y="28545"/>
                </a:lnTo>
                <a:lnTo>
                  <a:pt x="40227" y="66105"/>
                </a:lnTo>
                <a:lnTo>
                  <a:pt x="138063" y="66105"/>
                </a:lnTo>
                <a:lnTo>
                  <a:pt x="138063" y="75620"/>
                </a:lnTo>
                <a:lnTo>
                  <a:pt x="40227" y="75620"/>
                </a:lnTo>
                <a:lnTo>
                  <a:pt x="40227" y="122194"/>
                </a:lnTo>
                <a:lnTo>
                  <a:pt x="40832" y="133454"/>
                </a:lnTo>
                <a:lnTo>
                  <a:pt x="43579" y="139785"/>
                </a:lnTo>
                <a:lnTo>
                  <a:pt x="49864" y="142829"/>
                </a:lnTo>
                <a:lnTo>
                  <a:pt x="61085" y="144229"/>
                </a:lnTo>
                <a:lnTo>
                  <a:pt x="61085" y="150239"/>
                </a:lnTo>
                <a:close/>
              </a:path>
              <a:path extrusionOk="0" h="150495" w="159384">
                <a:moveTo>
                  <a:pt x="138063" y="66105"/>
                </a:moveTo>
                <a:lnTo>
                  <a:pt x="118695" y="66105"/>
                </a:lnTo>
                <a:lnTo>
                  <a:pt x="118695" y="28545"/>
                </a:lnTo>
                <a:lnTo>
                  <a:pt x="118105" y="17285"/>
                </a:lnTo>
                <a:lnTo>
                  <a:pt x="115467" y="10954"/>
                </a:lnTo>
                <a:lnTo>
                  <a:pt x="109476" y="7911"/>
                </a:lnTo>
                <a:lnTo>
                  <a:pt x="98829" y="6510"/>
                </a:lnTo>
                <a:lnTo>
                  <a:pt x="98829" y="0"/>
                </a:lnTo>
                <a:lnTo>
                  <a:pt x="158922" y="0"/>
                </a:lnTo>
                <a:lnTo>
                  <a:pt x="158922" y="6510"/>
                </a:lnTo>
                <a:lnTo>
                  <a:pt x="147701" y="7911"/>
                </a:lnTo>
                <a:lnTo>
                  <a:pt x="141416" y="10954"/>
                </a:lnTo>
                <a:lnTo>
                  <a:pt x="138669" y="17285"/>
                </a:lnTo>
                <a:lnTo>
                  <a:pt x="138063" y="28545"/>
                </a:lnTo>
                <a:lnTo>
                  <a:pt x="138063" y="66105"/>
                </a:lnTo>
                <a:close/>
              </a:path>
              <a:path extrusionOk="0" h="150495" w="159384">
                <a:moveTo>
                  <a:pt x="158425" y="150239"/>
                </a:moveTo>
                <a:lnTo>
                  <a:pt x="96843" y="150239"/>
                </a:lnTo>
                <a:lnTo>
                  <a:pt x="96843" y="144229"/>
                </a:lnTo>
                <a:lnTo>
                  <a:pt x="108638" y="142829"/>
                </a:lnTo>
                <a:lnTo>
                  <a:pt x="115218" y="139785"/>
                </a:lnTo>
                <a:lnTo>
                  <a:pt x="118074" y="133454"/>
                </a:lnTo>
                <a:lnTo>
                  <a:pt x="118695" y="122194"/>
                </a:lnTo>
                <a:lnTo>
                  <a:pt x="118695" y="75620"/>
                </a:lnTo>
                <a:lnTo>
                  <a:pt x="138063" y="75620"/>
                </a:lnTo>
                <a:lnTo>
                  <a:pt x="138063" y="122194"/>
                </a:lnTo>
                <a:lnTo>
                  <a:pt x="138661" y="133454"/>
                </a:lnTo>
                <a:lnTo>
                  <a:pt x="141353" y="139785"/>
                </a:lnTo>
                <a:lnTo>
                  <a:pt x="147492" y="142829"/>
                </a:lnTo>
                <a:lnTo>
                  <a:pt x="158425" y="144229"/>
                </a:lnTo>
                <a:lnTo>
                  <a:pt x="158425" y="150239"/>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5" name="Google Shape;185;p25"/>
          <p:cNvSpPr/>
          <p:nvPr/>
        </p:nvSpPr>
        <p:spPr>
          <a:xfrm>
            <a:off x="1020267" y="4893397"/>
            <a:ext cx="62865" cy="80010"/>
          </a:xfrm>
          <a:custGeom>
            <a:rect b="b" l="l" r="r" t="t"/>
            <a:pathLst>
              <a:path extrusionOk="0" h="106679" w="83819">
                <a:moveTo>
                  <a:pt x="44696" y="106669"/>
                </a:moveTo>
                <a:lnTo>
                  <a:pt x="25980" y="102663"/>
                </a:lnTo>
                <a:lnTo>
                  <a:pt x="11919" y="91896"/>
                </a:lnTo>
                <a:lnTo>
                  <a:pt x="3072" y="76246"/>
                </a:lnTo>
                <a:lnTo>
                  <a:pt x="0" y="57591"/>
                </a:lnTo>
                <a:lnTo>
                  <a:pt x="1078" y="45971"/>
                </a:lnTo>
                <a:lnTo>
                  <a:pt x="22969" y="9929"/>
                </a:lnTo>
                <a:lnTo>
                  <a:pt x="48669" y="0"/>
                </a:lnTo>
                <a:lnTo>
                  <a:pt x="49166" y="0"/>
                </a:lnTo>
                <a:lnTo>
                  <a:pt x="62482" y="2942"/>
                </a:lnTo>
                <a:lnTo>
                  <a:pt x="70239" y="8513"/>
                </a:lnTo>
                <a:lnTo>
                  <a:pt x="43207" y="8513"/>
                </a:lnTo>
                <a:lnTo>
                  <a:pt x="35571" y="10368"/>
                </a:lnTo>
                <a:lnTo>
                  <a:pt x="28680" y="15837"/>
                </a:lnTo>
                <a:lnTo>
                  <a:pt x="23093" y="24781"/>
                </a:lnTo>
                <a:lnTo>
                  <a:pt x="19368" y="37059"/>
                </a:lnTo>
                <a:lnTo>
                  <a:pt x="83434" y="37059"/>
                </a:lnTo>
                <a:lnTo>
                  <a:pt x="83434" y="40063"/>
                </a:lnTo>
                <a:lnTo>
                  <a:pt x="38651" y="45596"/>
                </a:lnTo>
                <a:lnTo>
                  <a:pt x="18375" y="46574"/>
                </a:lnTo>
                <a:lnTo>
                  <a:pt x="21425" y="66848"/>
                </a:lnTo>
                <a:lnTo>
                  <a:pt x="29363" y="80691"/>
                </a:lnTo>
                <a:lnTo>
                  <a:pt x="40374" y="88617"/>
                </a:lnTo>
                <a:lnTo>
                  <a:pt x="52643" y="91145"/>
                </a:lnTo>
                <a:lnTo>
                  <a:pt x="75684" y="91145"/>
                </a:lnTo>
                <a:lnTo>
                  <a:pt x="71515" y="95472"/>
                </a:lnTo>
                <a:lnTo>
                  <a:pt x="60961" y="102350"/>
                </a:lnTo>
                <a:lnTo>
                  <a:pt x="51711" y="105754"/>
                </a:lnTo>
                <a:lnTo>
                  <a:pt x="44696" y="106669"/>
                </a:lnTo>
                <a:close/>
              </a:path>
              <a:path extrusionOk="0" h="106679" w="83819">
                <a:moveTo>
                  <a:pt x="83434" y="37059"/>
                </a:moveTo>
                <a:lnTo>
                  <a:pt x="19368" y="37059"/>
                </a:lnTo>
                <a:lnTo>
                  <a:pt x="48212" y="36847"/>
                </a:lnTo>
                <a:lnTo>
                  <a:pt x="58105" y="36558"/>
                </a:lnTo>
                <a:lnTo>
                  <a:pt x="62079" y="36558"/>
                </a:lnTo>
                <a:lnTo>
                  <a:pt x="63568" y="35055"/>
                </a:lnTo>
                <a:lnTo>
                  <a:pt x="63568" y="31550"/>
                </a:lnTo>
                <a:lnTo>
                  <a:pt x="62420" y="22880"/>
                </a:lnTo>
                <a:lnTo>
                  <a:pt x="58478" y="15524"/>
                </a:lnTo>
                <a:lnTo>
                  <a:pt x="52115" y="10422"/>
                </a:lnTo>
                <a:lnTo>
                  <a:pt x="43703" y="8513"/>
                </a:lnTo>
                <a:lnTo>
                  <a:pt x="70239" y="8513"/>
                </a:lnTo>
                <a:lnTo>
                  <a:pt x="73377" y="10767"/>
                </a:lnTo>
                <a:lnTo>
                  <a:pt x="80733" y="21972"/>
                </a:lnTo>
                <a:lnTo>
                  <a:pt x="83434" y="35055"/>
                </a:lnTo>
                <a:lnTo>
                  <a:pt x="83434" y="37059"/>
                </a:lnTo>
                <a:close/>
              </a:path>
              <a:path extrusionOk="0" h="106679" w="83819">
                <a:moveTo>
                  <a:pt x="75684" y="91145"/>
                </a:moveTo>
                <a:lnTo>
                  <a:pt x="52643" y="91145"/>
                </a:lnTo>
                <a:lnTo>
                  <a:pt x="59332" y="90394"/>
                </a:lnTo>
                <a:lnTo>
                  <a:pt x="65927" y="88140"/>
                </a:lnTo>
                <a:lnTo>
                  <a:pt x="72337" y="84384"/>
                </a:lnTo>
                <a:lnTo>
                  <a:pt x="78467" y="79126"/>
                </a:lnTo>
                <a:lnTo>
                  <a:pt x="82440" y="84134"/>
                </a:lnTo>
                <a:lnTo>
                  <a:pt x="75684" y="91145"/>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6" name="Google Shape;186;p25"/>
          <p:cNvSpPr/>
          <p:nvPr/>
        </p:nvSpPr>
        <p:spPr>
          <a:xfrm>
            <a:off x="1094762" y="4893397"/>
            <a:ext cx="68104" cy="80010"/>
          </a:xfrm>
          <a:custGeom>
            <a:rect b="b" l="l" r="r" t="t"/>
            <a:pathLst>
              <a:path extrusionOk="0" h="106679" w="90805">
                <a:moveTo>
                  <a:pt x="14402" y="35556"/>
                </a:moveTo>
                <a:lnTo>
                  <a:pt x="6952" y="35556"/>
                </a:lnTo>
                <a:lnTo>
                  <a:pt x="993" y="31049"/>
                </a:lnTo>
                <a:lnTo>
                  <a:pt x="993" y="22035"/>
                </a:lnTo>
                <a:lnTo>
                  <a:pt x="3973" y="19531"/>
                </a:lnTo>
                <a:lnTo>
                  <a:pt x="42710" y="0"/>
                </a:lnTo>
                <a:lnTo>
                  <a:pt x="49663" y="0"/>
                </a:lnTo>
                <a:lnTo>
                  <a:pt x="56616" y="2003"/>
                </a:lnTo>
                <a:lnTo>
                  <a:pt x="61582" y="6510"/>
                </a:lnTo>
                <a:lnTo>
                  <a:pt x="64793" y="10015"/>
                </a:lnTo>
                <a:lnTo>
                  <a:pt x="30294" y="10015"/>
                </a:lnTo>
                <a:lnTo>
                  <a:pt x="26818" y="12019"/>
                </a:lnTo>
                <a:lnTo>
                  <a:pt x="24831" y="15023"/>
                </a:lnTo>
                <a:lnTo>
                  <a:pt x="21851" y="18028"/>
                </a:lnTo>
                <a:lnTo>
                  <a:pt x="19865" y="23036"/>
                </a:lnTo>
                <a:lnTo>
                  <a:pt x="17878" y="30047"/>
                </a:lnTo>
                <a:lnTo>
                  <a:pt x="16885" y="34054"/>
                </a:lnTo>
                <a:lnTo>
                  <a:pt x="14402" y="35556"/>
                </a:lnTo>
                <a:close/>
              </a:path>
              <a:path extrusionOk="0" h="106679" w="90805">
                <a:moveTo>
                  <a:pt x="27811" y="106669"/>
                </a:moveTo>
                <a:lnTo>
                  <a:pt x="16551" y="104330"/>
                </a:lnTo>
                <a:lnTo>
                  <a:pt x="7759" y="98093"/>
                </a:lnTo>
                <a:lnTo>
                  <a:pt x="2040" y="89134"/>
                </a:lnTo>
                <a:lnTo>
                  <a:pt x="0" y="78625"/>
                </a:lnTo>
                <a:lnTo>
                  <a:pt x="1132" y="70800"/>
                </a:lnTo>
                <a:lnTo>
                  <a:pt x="4593" y="64477"/>
                </a:lnTo>
                <a:lnTo>
                  <a:pt x="10475" y="59469"/>
                </a:lnTo>
                <a:lnTo>
                  <a:pt x="18872" y="55588"/>
                </a:lnTo>
                <a:lnTo>
                  <a:pt x="29340" y="51902"/>
                </a:lnTo>
                <a:lnTo>
                  <a:pt x="39668" y="47888"/>
                </a:lnTo>
                <a:lnTo>
                  <a:pt x="48413" y="43968"/>
                </a:lnTo>
                <a:lnTo>
                  <a:pt x="54132" y="40564"/>
                </a:lnTo>
                <a:lnTo>
                  <a:pt x="54013" y="35556"/>
                </a:lnTo>
                <a:lnTo>
                  <a:pt x="52782" y="25227"/>
                </a:lnTo>
                <a:lnTo>
                  <a:pt x="48918" y="16901"/>
                </a:lnTo>
                <a:lnTo>
                  <a:pt x="42819" y="11768"/>
                </a:lnTo>
                <a:lnTo>
                  <a:pt x="34764" y="10015"/>
                </a:lnTo>
                <a:lnTo>
                  <a:pt x="64793" y="10015"/>
                </a:lnTo>
                <a:lnTo>
                  <a:pt x="72011" y="48577"/>
                </a:lnTo>
                <a:lnTo>
                  <a:pt x="54132" y="48577"/>
                </a:lnTo>
                <a:lnTo>
                  <a:pt x="49663" y="51081"/>
                </a:lnTo>
                <a:lnTo>
                  <a:pt x="38240" y="55588"/>
                </a:lnTo>
                <a:lnTo>
                  <a:pt x="33770" y="58092"/>
                </a:lnTo>
                <a:lnTo>
                  <a:pt x="24831" y="62098"/>
                </a:lnTo>
                <a:lnTo>
                  <a:pt x="19865" y="66606"/>
                </a:lnTo>
                <a:lnTo>
                  <a:pt x="19865" y="87138"/>
                </a:lnTo>
                <a:lnTo>
                  <a:pt x="28804" y="92647"/>
                </a:lnTo>
                <a:lnTo>
                  <a:pt x="53256" y="92647"/>
                </a:lnTo>
                <a:lnTo>
                  <a:pt x="47645" y="96740"/>
                </a:lnTo>
                <a:lnTo>
                  <a:pt x="40475" y="101599"/>
                </a:lnTo>
                <a:lnTo>
                  <a:pt x="33677" y="105237"/>
                </a:lnTo>
                <a:lnTo>
                  <a:pt x="27811" y="106669"/>
                </a:lnTo>
                <a:close/>
              </a:path>
              <a:path extrusionOk="0" h="106679" w="90805">
                <a:moveTo>
                  <a:pt x="53256" y="92647"/>
                </a:moveTo>
                <a:lnTo>
                  <a:pt x="41717" y="92647"/>
                </a:lnTo>
                <a:lnTo>
                  <a:pt x="49663" y="88641"/>
                </a:lnTo>
                <a:lnTo>
                  <a:pt x="54132" y="84634"/>
                </a:lnTo>
                <a:lnTo>
                  <a:pt x="54132" y="48577"/>
                </a:lnTo>
                <a:lnTo>
                  <a:pt x="72011" y="48577"/>
                </a:lnTo>
                <a:lnTo>
                  <a:pt x="72011" y="88140"/>
                </a:lnTo>
                <a:lnTo>
                  <a:pt x="75984" y="91645"/>
                </a:lnTo>
                <a:lnTo>
                  <a:pt x="54629" y="91645"/>
                </a:lnTo>
                <a:lnTo>
                  <a:pt x="53256" y="92647"/>
                </a:lnTo>
                <a:close/>
              </a:path>
              <a:path extrusionOk="0" h="106679" w="90805">
                <a:moveTo>
                  <a:pt x="71018" y="106669"/>
                </a:moveTo>
                <a:lnTo>
                  <a:pt x="67541" y="106669"/>
                </a:lnTo>
                <a:lnTo>
                  <a:pt x="62575" y="104666"/>
                </a:lnTo>
                <a:lnTo>
                  <a:pt x="57112" y="99157"/>
                </a:lnTo>
                <a:lnTo>
                  <a:pt x="56119" y="95652"/>
                </a:lnTo>
                <a:lnTo>
                  <a:pt x="54629" y="91645"/>
                </a:lnTo>
                <a:lnTo>
                  <a:pt x="82937" y="91645"/>
                </a:lnTo>
                <a:lnTo>
                  <a:pt x="85917" y="90143"/>
                </a:lnTo>
                <a:lnTo>
                  <a:pt x="88400" y="88641"/>
                </a:lnTo>
                <a:lnTo>
                  <a:pt x="90387" y="94650"/>
                </a:lnTo>
                <a:lnTo>
                  <a:pt x="71018" y="106669"/>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7" name="Google Shape;187;p25"/>
          <p:cNvSpPr/>
          <p:nvPr/>
        </p:nvSpPr>
        <p:spPr>
          <a:xfrm>
            <a:off x="1165160" y="4847950"/>
            <a:ext cx="38576" cy="123349"/>
          </a:xfrm>
          <a:custGeom>
            <a:rect b="b" l="l" r="r" t="t"/>
            <a:pathLst>
              <a:path extrusionOk="0" h="164465" w="51434">
                <a:moveTo>
                  <a:pt x="51153" y="164261"/>
                </a:moveTo>
                <a:lnTo>
                  <a:pt x="0" y="164261"/>
                </a:lnTo>
                <a:lnTo>
                  <a:pt x="0" y="158252"/>
                </a:lnTo>
                <a:lnTo>
                  <a:pt x="14402" y="157250"/>
                </a:lnTo>
                <a:lnTo>
                  <a:pt x="16388" y="155748"/>
                </a:lnTo>
                <a:lnTo>
                  <a:pt x="16388" y="15524"/>
                </a:lnTo>
                <a:lnTo>
                  <a:pt x="15395" y="14523"/>
                </a:lnTo>
                <a:lnTo>
                  <a:pt x="496" y="13521"/>
                </a:lnTo>
                <a:lnTo>
                  <a:pt x="496" y="8012"/>
                </a:lnTo>
                <a:lnTo>
                  <a:pt x="9761" y="6479"/>
                </a:lnTo>
                <a:lnTo>
                  <a:pt x="19120" y="4381"/>
                </a:lnTo>
                <a:lnTo>
                  <a:pt x="27733" y="2097"/>
                </a:lnTo>
                <a:lnTo>
                  <a:pt x="34764" y="0"/>
                </a:lnTo>
                <a:lnTo>
                  <a:pt x="34764" y="155748"/>
                </a:lnTo>
                <a:lnTo>
                  <a:pt x="36750" y="157250"/>
                </a:lnTo>
                <a:lnTo>
                  <a:pt x="51153" y="158252"/>
                </a:lnTo>
                <a:lnTo>
                  <a:pt x="51153" y="164261"/>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8" name="Google Shape;188;p25"/>
          <p:cNvSpPr/>
          <p:nvPr/>
        </p:nvSpPr>
        <p:spPr>
          <a:xfrm>
            <a:off x="1208739" y="4871237"/>
            <a:ext cx="48577" cy="102394"/>
          </a:xfrm>
          <a:custGeom>
            <a:rect b="b" l="l" r="r" t="t"/>
            <a:pathLst>
              <a:path extrusionOk="0" h="136525" w="64769">
                <a:moveTo>
                  <a:pt x="35260" y="32551"/>
                </a:moveTo>
                <a:lnTo>
                  <a:pt x="16885" y="32551"/>
                </a:lnTo>
                <a:lnTo>
                  <a:pt x="16885" y="15524"/>
                </a:lnTo>
                <a:lnTo>
                  <a:pt x="31784" y="0"/>
                </a:lnTo>
                <a:lnTo>
                  <a:pt x="35260" y="500"/>
                </a:lnTo>
                <a:lnTo>
                  <a:pt x="35260" y="32551"/>
                </a:lnTo>
                <a:close/>
              </a:path>
              <a:path extrusionOk="0" h="136525" w="64769">
                <a:moveTo>
                  <a:pt x="59595" y="41566"/>
                </a:moveTo>
                <a:lnTo>
                  <a:pt x="993" y="41566"/>
                </a:lnTo>
                <a:lnTo>
                  <a:pt x="0" y="39062"/>
                </a:lnTo>
                <a:lnTo>
                  <a:pt x="6456" y="32551"/>
                </a:lnTo>
                <a:lnTo>
                  <a:pt x="61085" y="32551"/>
                </a:lnTo>
                <a:lnTo>
                  <a:pt x="63072" y="34555"/>
                </a:lnTo>
                <a:lnTo>
                  <a:pt x="62575" y="39563"/>
                </a:lnTo>
                <a:lnTo>
                  <a:pt x="59595" y="41566"/>
                </a:lnTo>
                <a:close/>
              </a:path>
              <a:path extrusionOk="0" h="136525" w="64769">
                <a:moveTo>
                  <a:pt x="41717" y="136216"/>
                </a:moveTo>
                <a:lnTo>
                  <a:pt x="39233" y="136216"/>
                </a:lnTo>
                <a:lnTo>
                  <a:pt x="29666" y="134518"/>
                </a:lnTo>
                <a:lnTo>
                  <a:pt x="22658" y="129393"/>
                </a:lnTo>
                <a:lnTo>
                  <a:pt x="18352" y="120793"/>
                </a:lnTo>
                <a:lnTo>
                  <a:pt x="16885" y="108673"/>
                </a:lnTo>
                <a:lnTo>
                  <a:pt x="16885" y="41566"/>
                </a:lnTo>
                <a:lnTo>
                  <a:pt x="35260" y="41566"/>
                </a:lnTo>
                <a:lnTo>
                  <a:pt x="35260" y="100660"/>
                </a:lnTo>
                <a:lnTo>
                  <a:pt x="36510" y="112210"/>
                </a:lnTo>
                <a:lnTo>
                  <a:pt x="39668" y="119064"/>
                </a:lnTo>
                <a:lnTo>
                  <a:pt x="43851" y="122351"/>
                </a:lnTo>
                <a:lnTo>
                  <a:pt x="48173" y="123196"/>
                </a:lnTo>
                <a:lnTo>
                  <a:pt x="63900" y="123196"/>
                </a:lnTo>
                <a:lnTo>
                  <a:pt x="64562" y="125199"/>
                </a:lnTo>
                <a:lnTo>
                  <a:pt x="49166" y="133212"/>
                </a:lnTo>
                <a:lnTo>
                  <a:pt x="45193" y="135215"/>
                </a:lnTo>
                <a:lnTo>
                  <a:pt x="41717" y="136216"/>
                </a:lnTo>
                <a:close/>
              </a:path>
              <a:path extrusionOk="0" h="136525" w="64769">
                <a:moveTo>
                  <a:pt x="63900" y="123196"/>
                </a:moveTo>
                <a:lnTo>
                  <a:pt x="54132" y="123196"/>
                </a:lnTo>
                <a:lnTo>
                  <a:pt x="59595" y="120692"/>
                </a:lnTo>
                <a:lnTo>
                  <a:pt x="62575" y="119189"/>
                </a:lnTo>
                <a:lnTo>
                  <a:pt x="63900" y="123196"/>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9" name="Google Shape;189;p25"/>
          <p:cNvSpPr/>
          <p:nvPr/>
        </p:nvSpPr>
        <p:spPr>
          <a:xfrm>
            <a:off x="1262748" y="4847950"/>
            <a:ext cx="85248" cy="123349"/>
          </a:xfrm>
          <a:custGeom>
            <a:rect b="b" l="l" r="r" t="t"/>
            <a:pathLst>
              <a:path extrusionOk="0" h="164465" w="113664">
                <a:moveTo>
                  <a:pt x="48173" y="164261"/>
                </a:moveTo>
                <a:lnTo>
                  <a:pt x="0" y="164261"/>
                </a:lnTo>
                <a:lnTo>
                  <a:pt x="0" y="158252"/>
                </a:lnTo>
                <a:lnTo>
                  <a:pt x="13905" y="157250"/>
                </a:lnTo>
                <a:lnTo>
                  <a:pt x="15395" y="155748"/>
                </a:lnTo>
                <a:lnTo>
                  <a:pt x="15395" y="14523"/>
                </a:lnTo>
                <a:lnTo>
                  <a:pt x="0" y="13020"/>
                </a:lnTo>
                <a:lnTo>
                  <a:pt x="0" y="8012"/>
                </a:lnTo>
                <a:lnTo>
                  <a:pt x="8628" y="6479"/>
                </a:lnTo>
                <a:lnTo>
                  <a:pt x="17630" y="4381"/>
                </a:lnTo>
                <a:lnTo>
                  <a:pt x="26259" y="2097"/>
                </a:lnTo>
                <a:lnTo>
                  <a:pt x="33770" y="0"/>
                </a:lnTo>
                <a:lnTo>
                  <a:pt x="33770" y="77623"/>
                </a:lnTo>
                <a:lnTo>
                  <a:pt x="43510" y="77623"/>
                </a:lnTo>
                <a:lnTo>
                  <a:pt x="38962" y="80589"/>
                </a:lnTo>
                <a:lnTo>
                  <a:pt x="33770" y="85636"/>
                </a:lnTo>
                <a:lnTo>
                  <a:pt x="33770" y="155247"/>
                </a:lnTo>
                <a:lnTo>
                  <a:pt x="34764" y="157250"/>
                </a:lnTo>
                <a:lnTo>
                  <a:pt x="48173" y="158252"/>
                </a:lnTo>
                <a:lnTo>
                  <a:pt x="48173" y="164261"/>
                </a:lnTo>
                <a:close/>
              </a:path>
              <a:path extrusionOk="0" h="164465" w="113664">
                <a:moveTo>
                  <a:pt x="43510" y="77623"/>
                </a:moveTo>
                <a:lnTo>
                  <a:pt x="33770" y="77623"/>
                </a:lnTo>
                <a:lnTo>
                  <a:pt x="40498" y="71371"/>
                </a:lnTo>
                <a:lnTo>
                  <a:pt x="48483" y="65917"/>
                </a:lnTo>
                <a:lnTo>
                  <a:pt x="57306" y="62059"/>
                </a:lnTo>
                <a:lnTo>
                  <a:pt x="66548" y="60596"/>
                </a:lnTo>
                <a:lnTo>
                  <a:pt x="79267" y="62904"/>
                </a:lnTo>
                <a:lnTo>
                  <a:pt x="89331" y="70049"/>
                </a:lnTo>
                <a:lnTo>
                  <a:pt x="91250" y="73617"/>
                </a:lnTo>
                <a:lnTo>
                  <a:pt x="57609" y="73617"/>
                </a:lnTo>
                <a:lnTo>
                  <a:pt x="51021" y="74438"/>
                </a:lnTo>
                <a:lnTo>
                  <a:pt x="44758" y="76809"/>
                </a:lnTo>
                <a:lnTo>
                  <a:pt x="43510" y="77623"/>
                </a:lnTo>
                <a:close/>
              </a:path>
              <a:path extrusionOk="0" h="164465" w="113664">
                <a:moveTo>
                  <a:pt x="113232" y="164261"/>
                </a:moveTo>
                <a:lnTo>
                  <a:pt x="65058" y="164261"/>
                </a:lnTo>
                <a:lnTo>
                  <a:pt x="65058" y="158252"/>
                </a:lnTo>
                <a:lnTo>
                  <a:pt x="78467" y="157250"/>
                </a:lnTo>
                <a:lnTo>
                  <a:pt x="79957" y="155748"/>
                </a:lnTo>
                <a:lnTo>
                  <a:pt x="79957" y="102162"/>
                </a:lnTo>
                <a:lnTo>
                  <a:pt x="78630" y="89674"/>
                </a:lnTo>
                <a:lnTo>
                  <a:pt x="74556" y="80753"/>
                </a:lnTo>
                <a:lnTo>
                  <a:pt x="67596" y="75401"/>
                </a:lnTo>
                <a:lnTo>
                  <a:pt x="57609" y="73617"/>
                </a:lnTo>
                <a:lnTo>
                  <a:pt x="91250" y="73617"/>
                </a:lnTo>
                <a:lnTo>
                  <a:pt x="95950" y="82357"/>
                </a:lnTo>
                <a:lnTo>
                  <a:pt x="98333" y="100159"/>
                </a:lnTo>
                <a:lnTo>
                  <a:pt x="98333" y="155748"/>
                </a:lnTo>
                <a:lnTo>
                  <a:pt x="99823" y="157250"/>
                </a:lnTo>
                <a:lnTo>
                  <a:pt x="113232" y="158252"/>
                </a:lnTo>
                <a:lnTo>
                  <a:pt x="113232" y="164261"/>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0" name="Google Shape;190;p25"/>
          <p:cNvSpPr/>
          <p:nvPr/>
        </p:nvSpPr>
        <p:spPr>
          <a:xfrm>
            <a:off x="1462394" y="4723627"/>
            <a:ext cx="0" cy="277654"/>
          </a:xfrm>
          <a:custGeom>
            <a:rect b="b" l="l" r="r" t="t"/>
            <a:pathLst>
              <a:path extrusionOk="0" h="370204" w="120000">
                <a:moveTo>
                  <a:pt x="0" y="0"/>
                </a:moveTo>
                <a:lnTo>
                  <a:pt x="0" y="0"/>
                </a:lnTo>
                <a:lnTo>
                  <a:pt x="0" y="369588"/>
                </a:lnTo>
              </a:path>
            </a:pathLst>
          </a:custGeom>
          <a:noFill/>
          <a:ln cap="flat" cmpd="sng" w="9525">
            <a:solidFill>
              <a:srgbClr val="3E414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1" name="Google Shape;191;p25"/>
          <p:cNvSpPr/>
          <p:nvPr/>
        </p:nvSpPr>
        <p:spPr>
          <a:xfrm>
            <a:off x="1589408" y="4881754"/>
            <a:ext cx="69533" cy="92869"/>
          </a:xfrm>
          <a:custGeom>
            <a:rect b="b" l="l" r="r" t="t"/>
            <a:pathLst>
              <a:path extrusionOk="0" h="123825" w="92710">
                <a:moveTo>
                  <a:pt x="79380" y="114181"/>
                </a:moveTo>
                <a:lnTo>
                  <a:pt x="49663" y="114181"/>
                </a:lnTo>
                <a:lnTo>
                  <a:pt x="59789" y="112820"/>
                </a:lnTo>
                <a:lnTo>
                  <a:pt x="69963" y="108547"/>
                </a:lnTo>
                <a:lnTo>
                  <a:pt x="77808" y="101082"/>
                </a:lnTo>
                <a:lnTo>
                  <a:pt x="80951" y="90143"/>
                </a:lnTo>
                <a:lnTo>
                  <a:pt x="78685" y="81426"/>
                </a:lnTo>
                <a:lnTo>
                  <a:pt x="72880" y="75244"/>
                </a:lnTo>
                <a:lnTo>
                  <a:pt x="65027" y="71128"/>
                </a:lnTo>
                <a:lnTo>
                  <a:pt x="56616" y="68609"/>
                </a:lnTo>
                <a:lnTo>
                  <a:pt x="30294" y="62098"/>
                </a:lnTo>
                <a:lnTo>
                  <a:pt x="20315" y="58765"/>
                </a:lnTo>
                <a:lnTo>
                  <a:pt x="11919" y="53460"/>
                </a:lnTo>
                <a:lnTo>
                  <a:pt x="6130" y="45337"/>
                </a:lnTo>
                <a:lnTo>
                  <a:pt x="3973" y="33553"/>
                </a:lnTo>
                <a:lnTo>
                  <a:pt x="5656" y="23240"/>
                </a:lnTo>
                <a:lnTo>
                  <a:pt x="11857" y="12269"/>
                </a:lnTo>
                <a:lnTo>
                  <a:pt x="24296" y="3552"/>
                </a:lnTo>
                <a:lnTo>
                  <a:pt x="44696" y="0"/>
                </a:lnTo>
                <a:lnTo>
                  <a:pt x="61372" y="2339"/>
                </a:lnTo>
                <a:lnTo>
                  <a:pt x="75301" y="9327"/>
                </a:lnTo>
                <a:lnTo>
                  <a:pt x="75456" y="9515"/>
                </a:lnTo>
                <a:lnTo>
                  <a:pt x="44696" y="9515"/>
                </a:lnTo>
                <a:lnTo>
                  <a:pt x="33545" y="10728"/>
                </a:lnTo>
                <a:lnTo>
                  <a:pt x="24024" y="14710"/>
                </a:lnTo>
                <a:lnTo>
                  <a:pt x="17389" y="21980"/>
                </a:lnTo>
                <a:lnTo>
                  <a:pt x="14898" y="33052"/>
                </a:lnTo>
                <a:lnTo>
                  <a:pt x="16365" y="40455"/>
                </a:lnTo>
                <a:lnTo>
                  <a:pt x="20299" y="45697"/>
                </a:lnTo>
                <a:lnTo>
                  <a:pt x="26003" y="49250"/>
                </a:lnTo>
                <a:lnTo>
                  <a:pt x="32777" y="51582"/>
                </a:lnTo>
                <a:lnTo>
                  <a:pt x="61582" y="58593"/>
                </a:lnTo>
                <a:lnTo>
                  <a:pt x="73517" y="62670"/>
                </a:lnTo>
                <a:lnTo>
                  <a:pt x="83310" y="68671"/>
                </a:lnTo>
                <a:lnTo>
                  <a:pt x="89936" y="77396"/>
                </a:lnTo>
                <a:lnTo>
                  <a:pt x="92373" y="89642"/>
                </a:lnTo>
                <a:lnTo>
                  <a:pt x="91178" y="98555"/>
                </a:lnTo>
                <a:lnTo>
                  <a:pt x="85420" y="109862"/>
                </a:lnTo>
                <a:lnTo>
                  <a:pt x="79380" y="114181"/>
                </a:lnTo>
                <a:close/>
              </a:path>
              <a:path extrusionOk="0" h="123825" w="92710">
                <a:moveTo>
                  <a:pt x="88400" y="37059"/>
                </a:moveTo>
                <a:lnTo>
                  <a:pt x="76978" y="37059"/>
                </a:lnTo>
                <a:lnTo>
                  <a:pt x="74099" y="24938"/>
                </a:lnTo>
                <a:lnTo>
                  <a:pt x="66983" y="16338"/>
                </a:lnTo>
                <a:lnTo>
                  <a:pt x="56794" y="11213"/>
                </a:lnTo>
                <a:lnTo>
                  <a:pt x="44696" y="9515"/>
                </a:lnTo>
                <a:lnTo>
                  <a:pt x="75456" y="9515"/>
                </a:lnTo>
                <a:lnTo>
                  <a:pt x="84854" y="20916"/>
                </a:lnTo>
                <a:lnTo>
                  <a:pt x="88400" y="37059"/>
                </a:lnTo>
                <a:close/>
              </a:path>
              <a:path extrusionOk="0" h="123825" w="92710">
                <a:moveTo>
                  <a:pt x="47180" y="123697"/>
                </a:moveTo>
                <a:lnTo>
                  <a:pt x="27865" y="121286"/>
                </a:lnTo>
                <a:lnTo>
                  <a:pt x="12602" y="113806"/>
                </a:lnTo>
                <a:lnTo>
                  <a:pt x="2832" y="100879"/>
                </a:lnTo>
                <a:lnTo>
                  <a:pt x="0" y="82130"/>
                </a:lnTo>
                <a:lnTo>
                  <a:pt x="11422" y="82130"/>
                </a:lnTo>
                <a:lnTo>
                  <a:pt x="14185" y="97491"/>
                </a:lnTo>
                <a:lnTo>
                  <a:pt x="22348" y="107358"/>
                </a:lnTo>
                <a:lnTo>
                  <a:pt x="34609" y="112624"/>
                </a:lnTo>
                <a:lnTo>
                  <a:pt x="49663" y="114181"/>
                </a:lnTo>
                <a:lnTo>
                  <a:pt x="79380" y="114181"/>
                </a:lnTo>
                <a:lnTo>
                  <a:pt x="71840" y="119573"/>
                </a:lnTo>
                <a:lnTo>
                  <a:pt x="47180" y="123697"/>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2" name="Google Shape;192;p25"/>
          <p:cNvSpPr/>
          <p:nvPr/>
        </p:nvSpPr>
        <p:spPr>
          <a:xfrm>
            <a:off x="1670980" y="4883631"/>
            <a:ext cx="65722" cy="89059"/>
          </a:xfrm>
          <a:custGeom>
            <a:rect b="b" l="l" r="r" t="t"/>
            <a:pathLst>
              <a:path extrusionOk="0" h="118745" w="87630">
                <a:moveTo>
                  <a:pt x="10925" y="118689"/>
                </a:moveTo>
                <a:lnTo>
                  <a:pt x="0" y="118689"/>
                </a:lnTo>
                <a:lnTo>
                  <a:pt x="0" y="0"/>
                </a:lnTo>
                <a:lnTo>
                  <a:pt x="52146" y="0"/>
                </a:lnTo>
                <a:lnTo>
                  <a:pt x="66665" y="2292"/>
                </a:lnTo>
                <a:lnTo>
                  <a:pt x="77785" y="8951"/>
                </a:lnTo>
                <a:lnTo>
                  <a:pt x="78159" y="9515"/>
                </a:lnTo>
                <a:lnTo>
                  <a:pt x="10925" y="9515"/>
                </a:lnTo>
                <a:lnTo>
                  <a:pt x="10925" y="58092"/>
                </a:lnTo>
                <a:lnTo>
                  <a:pt x="78492" y="58092"/>
                </a:lnTo>
                <a:lnTo>
                  <a:pt x="77785" y="59156"/>
                </a:lnTo>
                <a:lnTo>
                  <a:pt x="66665" y="65815"/>
                </a:lnTo>
                <a:lnTo>
                  <a:pt x="52146" y="68108"/>
                </a:lnTo>
                <a:lnTo>
                  <a:pt x="10925" y="68108"/>
                </a:lnTo>
                <a:lnTo>
                  <a:pt x="10925" y="118689"/>
                </a:lnTo>
                <a:close/>
              </a:path>
              <a:path extrusionOk="0" h="118745" w="87630">
                <a:moveTo>
                  <a:pt x="78492" y="58092"/>
                </a:moveTo>
                <a:lnTo>
                  <a:pt x="49663" y="58092"/>
                </a:lnTo>
                <a:lnTo>
                  <a:pt x="60480" y="56590"/>
                </a:lnTo>
                <a:lnTo>
                  <a:pt x="68783" y="52082"/>
                </a:lnTo>
                <a:lnTo>
                  <a:pt x="74106" y="44571"/>
                </a:lnTo>
                <a:lnTo>
                  <a:pt x="75984" y="34054"/>
                </a:lnTo>
                <a:lnTo>
                  <a:pt x="74106" y="23247"/>
                </a:lnTo>
                <a:lnTo>
                  <a:pt x="68783" y="15587"/>
                </a:lnTo>
                <a:lnTo>
                  <a:pt x="60480" y="11025"/>
                </a:lnTo>
                <a:lnTo>
                  <a:pt x="49663" y="9515"/>
                </a:lnTo>
                <a:lnTo>
                  <a:pt x="78159" y="9515"/>
                </a:lnTo>
                <a:lnTo>
                  <a:pt x="84900" y="19648"/>
                </a:lnTo>
                <a:lnTo>
                  <a:pt x="87407" y="34054"/>
                </a:lnTo>
                <a:lnTo>
                  <a:pt x="84900" y="48460"/>
                </a:lnTo>
                <a:lnTo>
                  <a:pt x="78492" y="58092"/>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3" name="Google Shape;193;p25"/>
          <p:cNvSpPr/>
          <p:nvPr/>
        </p:nvSpPr>
        <p:spPr>
          <a:xfrm>
            <a:off x="1747710" y="4883696"/>
            <a:ext cx="61913" cy="7144"/>
          </a:xfrm>
          <a:custGeom>
            <a:rect b="b" l="l" r="r" t="t"/>
            <a:pathLst>
              <a:path extrusionOk="0" h="9525" w="82550">
                <a:moveTo>
                  <a:pt x="0" y="0"/>
                </a:moveTo>
                <a:lnTo>
                  <a:pt x="81944" y="0"/>
                </a:lnTo>
                <a:lnTo>
                  <a:pt x="81944" y="8927"/>
                </a:lnTo>
                <a:lnTo>
                  <a:pt x="0" y="8927"/>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4" name="Google Shape;194;p25"/>
          <p:cNvSpPr/>
          <p:nvPr/>
        </p:nvSpPr>
        <p:spPr>
          <a:xfrm>
            <a:off x="1751993" y="4890392"/>
            <a:ext cx="0" cy="75724"/>
          </a:xfrm>
          <a:custGeom>
            <a:rect b="b" l="l" r="r" t="t"/>
            <a:pathLst>
              <a:path extrusionOk="0" h="100965" w="120000">
                <a:moveTo>
                  <a:pt x="0" y="0"/>
                </a:moveTo>
                <a:lnTo>
                  <a:pt x="0" y="100749"/>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5" name="Google Shape;195;p25"/>
          <p:cNvSpPr/>
          <p:nvPr/>
        </p:nvSpPr>
        <p:spPr>
          <a:xfrm>
            <a:off x="1747710" y="4922912"/>
            <a:ext cx="58103" cy="8096"/>
          </a:xfrm>
          <a:custGeom>
            <a:rect b="b" l="l" r="r" t="t"/>
            <a:pathLst>
              <a:path extrusionOk="0" h="10795" w="77469">
                <a:moveTo>
                  <a:pt x="0" y="0"/>
                </a:moveTo>
                <a:lnTo>
                  <a:pt x="77474" y="0"/>
                </a:lnTo>
                <a:lnTo>
                  <a:pt x="77474" y="10202"/>
                </a:lnTo>
                <a:lnTo>
                  <a:pt x="0" y="10202"/>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6" name="Google Shape;196;p25"/>
          <p:cNvSpPr/>
          <p:nvPr/>
        </p:nvSpPr>
        <p:spPr>
          <a:xfrm>
            <a:off x="1747710" y="4965953"/>
            <a:ext cx="61913" cy="7144"/>
          </a:xfrm>
          <a:custGeom>
            <a:rect b="b" l="l" r="r" t="t"/>
            <a:pathLst>
              <a:path extrusionOk="0" h="9525" w="82550">
                <a:moveTo>
                  <a:pt x="0" y="0"/>
                </a:moveTo>
                <a:lnTo>
                  <a:pt x="82440" y="0"/>
                </a:lnTo>
                <a:lnTo>
                  <a:pt x="82440" y="8927"/>
                </a:lnTo>
                <a:lnTo>
                  <a:pt x="0" y="8927"/>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7" name="Google Shape;197;p25"/>
          <p:cNvSpPr/>
          <p:nvPr/>
        </p:nvSpPr>
        <p:spPr>
          <a:xfrm>
            <a:off x="1815873" y="4881754"/>
            <a:ext cx="79058" cy="92869"/>
          </a:xfrm>
          <a:custGeom>
            <a:rect b="b" l="l" r="r" t="t"/>
            <a:pathLst>
              <a:path extrusionOk="0" h="123825" w="105410">
                <a:moveTo>
                  <a:pt x="56119" y="123697"/>
                </a:moveTo>
                <a:lnTo>
                  <a:pt x="31637" y="118579"/>
                </a:lnTo>
                <a:lnTo>
                  <a:pt x="14091" y="104917"/>
                </a:lnTo>
                <a:lnTo>
                  <a:pt x="3530" y="85245"/>
                </a:lnTo>
                <a:lnTo>
                  <a:pt x="0" y="62098"/>
                </a:lnTo>
                <a:lnTo>
                  <a:pt x="3530" y="38663"/>
                </a:lnTo>
                <a:lnTo>
                  <a:pt x="14091" y="18842"/>
                </a:lnTo>
                <a:lnTo>
                  <a:pt x="31637" y="5125"/>
                </a:lnTo>
                <a:lnTo>
                  <a:pt x="56119" y="0"/>
                </a:lnTo>
                <a:lnTo>
                  <a:pt x="72500" y="2503"/>
                </a:lnTo>
                <a:lnTo>
                  <a:pt x="86236" y="9515"/>
                </a:lnTo>
                <a:lnTo>
                  <a:pt x="56119" y="9515"/>
                </a:lnTo>
                <a:lnTo>
                  <a:pt x="35935" y="14069"/>
                </a:lnTo>
                <a:lnTo>
                  <a:pt x="22038" y="26041"/>
                </a:lnTo>
                <a:lnTo>
                  <a:pt x="14006" y="42896"/>
                </a:lnTo>
                <a:lnTo>
                  <a:pt x="11422" y="62098"/>
                </a:lnTo>
                <a:lnTo>
                  <a:pt x="14006" y="81011"/>
                </a:lnTo>
                <a:lnTo>
                  <a:pt x="22038" y="97718"/>
                </a:lnTo>
                <a:lnTo>
                  <a:pt x="35935" y="109635"/>
                </a:lnTo>
                <a:lnTo>
                  <a:pt x="56119" y="114181"/>
                </a:lnTo>
                <a:lnTo>
                  <a:pt x="84399" y="114181"/>
                </a:lnTo>
                <a:lnTo>
                  <a:pt x="74836" y="120347"/>
                </a:lnTo>
                <a:lnTo>
                  <a:pt x="56119" y="123697"/>
                </a:lnTo>
                <a:close/>
              </a:path>
              <a:path extrusionOk="0" h="123825" w="105410">
                <a:moveTo>
                  <a:pt x="103299" y="38561"/>
                </a:moveTo>
                <a:lnTo>
                  <a:pt x="92373" y="38561"/>
                </a:lnTo>
                <a:lnTo>
                  <a:pt x="87407" y="26205"/>
                </a:lnTo>
                <a:lnTo>
                  <a:pt x="79088" y="17089"/>
                </a:lnTo>
                <a:lnTo>
                  <a:pt x="68349" y="11447"/>
                </a:lnTo>
                <a:lnTo>
                  <a:pt x="56119" y="9515"/>
                </a:lnTo>
                <a:lnTo>
                  <a:pt x="86236" y="9515"/>
                </a:lnTo>
                <a:lnTo>
                  <a:pt x="86972" y="9890"/>
                </a:lnTo>
                <a:lnTo>
                  <a:pt x="97813" y="21972"/>
                </a:lnTo>
                <a:lnTo>
                  <a:pt x="103299" y="38561"/>
                </a:lnTo>
                <a:close/>
              </a:path>
              <a:path extrusionOk="0" h="123825" w="105410">
                <a:moveTo>
                  <a:pt x="84399" y="114181"/>
                </a:moveTo>
                <a:lnTo>
                  <a:pt x="56119" y="114181"/>
                </a:lnTo>
                <a:lnTo>
                  <a:pt x="70956" y="111192"/>
                </a:lnTo>
                <a:lnTo>
                  <a:pt x="82440" y="103039"/>
                </a:lnTo>
                <a:lnTo>
                  <a:pt x="90200" y="90941"/>
                </a:lnTo>
                <a:lnTo>
                  <a:pt x="93863" y="76121"/>
                </a:lnTo>
                <a:lnTo>
                  <a:pt x="105286" y="76121"/>
                </a:lnTo>
                <a:lnTo>
                  <a:pt x="99978" y="95808"/>
                </a:lnTo>
                <a:lnTo>
                  <a:pt x="89642" y="110801"/>
                </a:lnTo>
                <a:lnTo>
                  <a:pt x="84399" y="114181"/>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8" name="Google Shape;198;p25"/>
          <p:cNvSpPr/>
          <p:nvPr/>
        </p:nvSpPr>
        <p:spPr>
          <a:xfrm>
            <a:off x="1896700" y="4887200"/>
            <a:ext cx="70485" cy="0"/>
          </a:xfrm>
          <a:custGeom>
            <a:rect b="b" l="l" r="r" t="t"/>
            <a:pathLst>
              <a:path extrusionOk="0" h="120000" w="93980">
                <a:moveTo>
                  <a:pt x="0" y="0"/>
                </a:moveTo>
                <a:lnTo>
                  <a:pt x="93863" y="0"/>
                </a:lnTo>
              </a:path>
            </a:pathLst>
          </a:custGeom>
          <a:noFill/>
          <a:ln cap="flat" cmpd="sng" w="9525">
            <a:solidFill>
              <a:srgbClr val="3E414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99" name="Google Shape;199;p25"/>
          <p:cNvSpPr/>
          <p:nvPr/>
        </p:nvSpPr>
        <p:spPr>
          <a:xfrm>
            <a:off x="1931899" y="4890768"/>
            <a:ext cx="0" cy="81915"/>
          </a:xfrm>
          <a:custGeom>
            <a:rect b="b" l="l" r="r" t="t"/>
            <a:pathLst>
              <a:path extrusionOk="0" h="109220" w="120000">
                <a:moveTo>
                  <a:pt x="0" y="0"/>
                </a:moveTo>
                <a:lnTo>
                  <a:pt x="0" y="109173"/>
                </a:lnTo>
              </a:path>
            </a:pathLst>
          </a:custGeom>
          <a:noFill/>
          <a:ln cap="flat" cmpd="sng" w="11400">
            <a:solidFill>
              <a:srgbClr val="3E414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 name="Google Shape;200;p25"/>
          <p:cNvSpPr/>
          <p:nvPr/>
        </p:nvSpPr>
        <p:spPr>
          <a:xfrm>
            <a:off x="1974174" y="4883631"/>
            <a:ext cx="70485" cy="89059"/>
          </a:xfrm>
          <a:custGeom>
            <a:rect b="b" l="l" r="r" t="t"/>
            <a:pathLst>
              <a:path extrusionOk="0" h="118745" w="93980">
                <a:moveTo>
                  <a:pt x="11422" y="118689"/>
                </a:moveTo>
                <a:lnTo>
                  <a:pt x="0" y="118689"/>
                </a:lnTo>
                <a:lnTo>
                  <a:pt x="0" y="0"/>
                </a:lnTo>
                <a:lnTo>
                  <a:pt x="54132" y="0"/>
                </a:lnTo>
                <a:lnTo>
                  <a:pt x="67891" y="1823"/>
                </a:lnTo>
                <a:lnTo>
                  <a:pt x="79274" y="7449"/>
                </a:lnTo>
                <a:lnTo>
                  <a:pt x="80932" y="9515"/>
                </a:lnTo>
                <a:lnTo>
                  <a:pt x="11422" y="9515"/>
                </a:lnTo>
                <a:lnTo>
                  <a:pt x="11422" y="56590"/>
                </a:lnTo>
                <a:lnTo>
                  <a:pt x="77813" y="56590"/>
                </a:lnTo>
                <a:lnTo>
                  <a:pt x="77109" y="57247"/>
                </a:lnTo>
                <a:lnTo>
                  <a:pt x="67045" y="61097"/>
                </a:lnTo>
                <a:lnTo>
                  <a:pt x="67045" y="61598"/>
                </a:lnTo>
                <a:lnTo>
                  <a:pt x="76659" y="64618"/>
                </a:lnTo>
                <a:lnTo>
                  <a:pt x="78268" y="66105"/>
                </a:lnTo>
                <a:lnTo>
                  <a:pt x="11422" y="66105"/>
                </a:lnTo>
                <a:lnTo>
                  <a:pt x="11422" y="118689"/>
                </a:lnTo>
                <a:close/>
              </a:path>
              <a:path extrusionOk="0" h="118745" w="93980">
                <a:moveTo>
                  <a:pt x="77813" y="56590"/>
                </a:moveTo>
                <a:lnTo>
                  <a:pt x="53139" y="56590"/>
                </a:lnTo>
                <a:lnTo>
                  <a:pt x="63041" y="54954"/>
                </a:lnTo>
                <a:lnTo>
                  <a:pt x="71266" y="50267"/>
                </a:lnTo>
                <a:lnTo>
                  <a:pt x="76884" y="42857"/>
                </a:lnTo>
                <a:lnTo>
                  <a:pt x="78964" y="33052"/>
                </a:lnTo>
                <a:lnTo>
                  <a:pt x="77303" y="23247"/>
                </a:lnTo>
                <a:lnTo>
                  <a:pt x="72384" y="15837"/>
                </a:lnTo>
                <a:lnTo>
                  <a:pt x="64298" y="11150"/>
                </a:lnTo>
                <a:lnTo>
                  <a:pt x="53139" y="9515"/>
                </a:lnTo>
                <a:lnTo>
                  <a:pt x="80932" y="9515"/>
                </a:lnTo>
                <a:lnTo>
                  <a:pt x="87027" y="17113"/>
                </a:lnTo>
                <a:lnTo>
                  <a:pt x="89890" y="31049"/>
                </a:lnTo>
                <a:lnTo>
                  <a:pt x="88485" y="41660"/>
                </a:lnTo>
                <a:lnTo>
                  <a:pt x="84241" y="50580"/>
                </a:lnTo>
                <a:lnTo>
                  <a:pt x="77813" y="56590"/>
                </a:lnTo>
                <a:close/>
              </a:path>
              <a:path extrusionOk="0" h="118745" w="93980">
                <a:moveTo>
                  <a:pt x="93366" y="118689"/>
                </a:moveTo>
                <a:lnTo>
                  <a:pt x="80951" y="118689"/>
                </a:lnTo>
                <a:lnTo>
                  <a:pt x="77971" y="114181"/>
                </a:lnTo>
                <a:lnTo>
                  <a:pt x="77890" y="104353"/>
                </a:lnTo>
                <a:lnTo>
                  <a:pt x="77474" y="100159"/>
                </a:lnTo>
                <a:lnTo>
                  <a:pt x="76411" y="87725"/>
                </a:lnTo>
                <a:lnTo>
                  <a:pt x="73439" y="76559"/>
                </a:lnTo>
                <a:lnTo>
                  <a:pt x="66649" y="68679"/>
                </a:lnTo>
                <a:lnTo>
                  <a:pt x="54132" y="66105"/>
                </a:lnTo>
                <a:lnTo>
                  <a:pt x="78268" y="66105"/>
                </a:lnTo>
                <a:lnTo>
                  <a:pt x="82875" y="70362"/>
                </a:lnTo>
                <a:lnTo>
                  <a:pt x="86390" y="78359"/>
                </a:lnTo>
                <a:lnTo>
                  <a:pt x="87903" y="88140"/>
                </a:lnTo>
                <a:lnTo>
                  <a:pt x="88268" y="95660"/>
                </a:lnTo>
                <a:lnTo>
                  <a:pt x="88959" y="104353"/>
                </a:lnTo>
                <a:lnTo>
                  <a:pt x="90487" y="112577"/>
                </a:lnTo>
                <a:lnTo>
                  <a:pt x="93366" y="118689"/>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1" name="Google Shape;201;p25"/>
          <p:cNvSpPr/>
          <p:nvPr/>
        </p:nvSpPr>
        <p:spPr>
          <a:xfrm>
            <a:off x="2055746" y="4883696"/>
            <a:ext cx="61436" cy="7144"/>
          </a:xfrm>
          <a:custGeom>
            <a:rect b="b" l="l" r="r" t="t"/>
            <a:pathLst>
              <a:path extrusionOk="0" h="9525" w="81914">
                <a:moveTo>
                  <a:pt x="0" y="0"/>
                </a:moveTo>
                <a:lnTo>
                  <a:pt x="81447" y="0"/>
                </a:lnTo>
                <a:lnTo>
                  <a:pt x="81447" y="8927"/>
                </a:lnTo>
                <a:lnTo>
                  <a:pt x="0" y="8927"/>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2" name="Google Shape;202;p25"/>
          <p:cNvSpPr/>
          <p:nvPr/>
        </p:nvSpPr>
        <p:spPr>
          <a:xfrm>
            <a:off x="2055746" y="4890392"/>
            <a:ext cx="8572" cy="32861"/>
          </a:xfrm>
          <a:custGeom>
            <a:rect b="b" l="l" r="r" t="t"/>
            <a:pathLst>
              <a:path extrusionOk="0" h="43815" w="11430">
                <a:moveTo>
                  <a:pt x="0" y="0"/>
                </a:moveTo>
                <a:lnTo>
                  <a:pt x="11422" y="0"/>
                </a:lnTo>
                <a:lnTo>
                  <a:pt x="11422" y="43360"/>
                </a:lnTo>
                <a:lnTo>
                  <a:pt x="0" y="43360"/>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3" name="Google Shape;203;p25"/>
          <p:cNvSpPr/>
          <p:nvPr/>
        </p:nvSpPr>
        <p:spPr>
          <a:xfrm>
            <a:off x="2055746" y="4922912"/>
            <a:ext cx="58103" cy="8096"/>
          </a:xfrm>
          <a:custGeom>
            <a:rect b="b" l="l" r="r" t="t"/>
            <a:pathLst>
              <a:path extrusionOk="0" h="10795" w="77469">
                <a:moveTo>
                  <a:pt x="0" y="0"/>
                </a:moveTo>
                <a:lnTo>
                  <a:pt x="76978" y="0"/>
                </a:lnTo>
                <a:lnTo>
                  <a:pt x="76978" y="10202"/>
                </a:lnTo>
                <a:lnTo>
                  <a:pt x="0" y="10202"/>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4" name="Google Shape;204;p25"/>
          <p:cNvSpPr/>
          <p:nvPr/>
        </p:nvSpPr>
        <p:spPr>
          <a:xfrm>
            <a:off x="2055746" y="4930563"/>
            <a:ext cx="8572" cy="35719"/>
          </a:xfrm>
          <a:custGeom>
            <a:rect b="b" l="l" r="r" t="t"/>
            <a:pathLst>
              <a:path extrusionOk="0" h="47625" w="11430">
                <a:moveTo>
                  <a:pt x="0" y="0"/>
                </a:moveTo>
                <a:lnTo>
                  <a:pt x="11422" y="0"/>
                </a:lnTo>
                <a:lnTo>
                  <a:pt x="11422" y="47186"/>
                </a:lnTo>
                <a:lnTo>
                  <a:pt x="0" y="47186"/>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5" name="Google Shape;205;p25"/>
          <p:cNvSpPr/>
          <p:nvPr/>
        </p:nvSpPr>
        <p:spPr>
          <a:xfrm>
            <a:off x="2055746" y="4965953"/>
            <a:ext cx="61913" cy="7144"/>
          </a:xfrm>
          <a:custGeom>
            <a:rect b="b" l="l" r="r" t="t"/>
            <a:pathLst>
              <a:path extrusionOk="0" h="9525" w="82550">
                <a:moveTo>
                  <a:pt x="0" y="0"/>
                </a:moveTo>
                <a:lnTo>
                  <a:pt x="82440" y="0"/>
                </a:lnTo>
                <a:lnTo>
                  <a:pt x="82440" y="8927"/>
                </a:lnTo>
                <a:lnTo>
                  <a:pt x="0" y="8927"/>
                </a:lnTo>
                <a:lnTo>
                  <a:pt x="0" y="0"/>
                </a:lnTo>
                <a:close/>
              </a:path>
            </a:pathLst>
          </a:custGeom>
          <a:solidFill>
            <a:srgbClr val="3E414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6" name="Google Shape;206;p25"/>
          <p:cNvSpPr/>
          <p:nvPr/>
        </p:nvSpPr>
        <p:spPr>
          <a:xfrm>
            <a:off x="0" y="0"/>
            <a:ext cx="136208" cy="5143500"/>
          </a:xfrm>
          <a:custGeom>
            <a:rect b="b" l="l" r="r" t="t"/>
            <a:pathLst>
              <a:path extrusionOk="0" h="6858000" w="181610">
                <a:moveTo>
                  <a:pt x="0" y="6858000"/>
                </a:moveTo>
                <a:lnTo>
                  <a:pt x="181356" y="6858000"/>
                </a:lnTo>
                <a:lnTo>
                  <a:pt x="181356" y="0"/>
                </a:lnTo>
                <a:lnTo>
                  <a:pt x="0" y="0"/>
                </a:lnTo>
                <a:lnTo>
                  <a:pt x="0" y="6858000"/>
                </a:lnTo>
                <a:close/>
              </a:path>
            </a:pathLst>
          </a:custGeom>
          <a:solidFill>
            <a:srgbClr val="00565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7" name="Google Shape;207;p25"/>
          <p:cNvSpPr/>
          <p:nvPr/>
        </p:nvSpPr>
        <p:spPr>
          <a:xfrm>
            <a:off x="8436482" y="4638293"/>
            <a:ext cx="425195" cy="420623"/>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8" name="Google Shape;208;p25"/>
          <p:cNvSpPr txBox="1"/>
          <p:nvPr>
            <p:ph type="title"/>
          </p:nvPr>
        </p:nvSpPr>
        <p:spPr>
          <a:xfrm>
            <a:off x="494949" y="742569"/>
            <a:ext cx="3358991" cy="33908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100"/>
              <a:buNone/>
              <a:defRPr b="0" i="0" sz="2100" u="none" cap="none" strike="noStrike">
                <a:solidFill>
                  <a:srgbClr val="404040"/>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209" name="Google Shape;209;p25"/>
          <p:cNvSpPr txBox="1"/>
          <p:nvPr>
            <p:ph idx="1" type="body"/>
          </p:nvPr>
        </p:nvSpPr>
        <p:spPr>
          <a:xfrm>
            <a:off x="687704" y="1054604"/>
            <a:ext cx="4688681" cy="2919889"/>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100"/>
              <a:buNone/>
              <a:defRPr b="0" i="0" sz="1400" u="none" cap="none" strike="noStrike">
                <a:solidFill>
                  <a:srgbClr val="404040"/>
                </a:solidFill>
                <a:latin typeface="Arial"/>
                <a:ea typeface="Arial"/>
                <a:cs typeface="Arial"/>
                <a:sym typeface="Arial"/>
              </a:defRPr>
            </a:lvl1pPr>
            <a:lvl2pPr indent="-228600" lvl="1" marL="914400" marR="0" rtl="0" algn="l">
              <a:spcBef>
                <a:spcPts val="0"/>
              </a:spcBef>
              <a:spcAft>
                <a:spcPts val="0"/>
              </a:spcAft>
              <a:buSzPts val="1100"/>
              <a:buNone/>
              <a:defRPr b="0" i="0" sz="1400" u="none" cap="none" strike="noStrike">
                <a:latin typeface="Calibri"/>
                <a:ea typeface="Calibri"/>
                <a:cs typeface="Calibri"/>
                <a:sym typeface="Calibri"/>
              </a:defRPr>
            </a:lvl2pPr>
            <a:lvl3pPr indent="-228600" lvl="2" marL="1371600" marR="0" rtl="0" algn="l">
              <a:spcBef>
                <a:spcPts val="0"/>
              </a:spcBef>
              <a:spcAft>
                <a:spcPts val="0"/>
              </a:spcAft>
              <a:buSzPts val="1100"/>
              <a:buNone/>
              <a:defRPr b="0" i="0" sz="1400" u="none" cap="none" strike="noStrike">
                <a:latin typeface="Calibri"/>
                <a:ea typeface="Calibri"/>
                <a:cs typeface="Calibri"/>
                <a:sym typeface="Calibri"/>
              </a:defRPr>
            </a:lvl3pPr>
            <a:lvl4pPr indent="-228600" lvl="3" marL="1828800" marR="0" rtl="0" algn="l">
              <a:spcBef>
                <a:spcPts val="0"/>
              </a:spcBef>
              <a:spcAft>
                <a:spcPts val="0"/>
              </a:spcAft>
              <a:buSzPts val="1100"/>
              <a:buNone/>
              <a:defRPr b="0" i="0" sz="1400" u="none" cap="none" strike="noStrike">
                <a:latin typeface="Calibri"/>
                <a:ea typeface="Calibri"/>
                <a:cs typeface="Calibri"/>
                <a:sym typeface="Calibri"/>
              </a:defRPr>
            </a:lvl4pPr>
            <a:lvl5pPr indent="-228600" lvl="4" marL="2286000" marR="0" rtl="0" algn="l">
              <a:spcBef>
                <a:spcPts val="0"/>
              </a:spcBef>
              <a:spcAft>
                <a:spcPts val="0"/>
              </a:spcAft>
              <a:buSzPts val="1100"/>
              <a:buNone/>
              <a:defRPr b="0" i="0" sz="1400" u="none" cap="none" strike="noStrike">
                <a:latin typeface="Calibri"/>
                <a:ea typeface="Calibri"/>
                <a:cs typeface="Calibri"/>
                <a:sym typeface="Calibri"/>
              </a:defRPr>
            </a:lvl5pPr>
            <a:lvl6pPr indent="-228600" lvl="5" marL="2743200" marR="0" rtl="0" algn="l">
              <a:spcBef>
                <a:spcPts val="0"/>
              </a:spcBef>
              <a:spcAft>
                <a:spcPts val="0"/>
              </a:spcAft>
              <a:buSzPts val="1100"/>
              <a:buNone/>
              <a:defRPr b="0" i="0" sz="1400" u="none" cap="none" strike="noStrike">
                <a:latin typeface="Calibri"/>
                <a:ea typeface="Calibri"/>
                <a:cs typeface="Calibri"/>
                <a:sym typeface="Calibri"/>
              </a:defRPr>
            </a:lvl6pPr>
            <a:lvl7pPr indent="-228600" lvl="6" marL="3200400" marR="0" rtl="0" algn="l">
              <a:spcBef>
                <a:spcPts val="0"/>
              </a:spcBef>
              <a:spcAft>
                <a:spcPts val="0"/>
              </a:spcAft>
              <a:buSzPts val="1100"/>
              <a:buNone/>
              <a:defRPr b="0" i="0" sz="1400" u="none" cap="none" strike="noStrike">
                <a:latin typeface="Calibri"/>
                <a:ea typeface="Calibri"/>
                <a:cs typeface="Calibri"/>
                <a:sym typeface="Calibri"/>
              </a:defRPr>
            </a:lvl7pPr>
            <a:lvl8pPr indent="-228600" lvl="7" marL="3657600" marR="0" rtl="0" algn="l">
              <a:spcBef>
                <a:spcPts val="0"/>
              </a:spcBef>
              <a:spcAft>
                <a:spcPts val="0"/>
              </a:spcAft>
              <a:buSzPts val="1100"/>
              <a:buNone/>
              <a:defRPr b="0" i="0" sz="1400" u="none" cap="none" strike="noStrike">
                <a:latin typeface="Calibri"/>
                <a:ea typeface="Calibri"/>
                <a:cs typeface="Calibri"/>
                <a:sym typeface="Calibri"/>
              </a:defRPr>
            </a:lvl8pPr>
            <a:lvl9pPr indent="-228600" lvl="8" marL="4114800" marR="0" rtl="0" algn="l">
              <a:spcBef>
                <a:spcPts val="0"/>
              </a:spcBef>
              <a:spcAft>
                <a:spcPts val="0"/>
              </a:spcAft>
              <a:buSzPts val="1100"/>
              <a:buNone/>
              <a:defRPr b="0" i="0" sz="1400" u="none" cap="none" strike="noStrike">
                <a:latin typeface="Calibri"/>
                <a:ea typeface="Calibri"/>
                <a:cs typeface="Calibri"/>
                <a:sym typeface="Calibri"/>
              </a:defRPr>
            </a:lvl9pPr>
          </a:lstStyle>
          <a:p/>
        </p:txBody>
      </p:sp>
      <p:sp>
        <p:nvSpPr>
          <p:cNvPr id="210" name="Google Shape;210;p25"/>
          <p:cNvSpPr txBox="1"/>
          <p:nvPr>
            <p:ph idx="11" type="ftr"/>
          </p:nvPr>
        </p:nvSpPr>
        <p:spPr>
          <a:xfrm>
            <a:off x="3108960" y="4783455"/>
            <a:ext cx="2926080" cy="257175"/>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100"/>
              <a:buNone/>
              <a:defRPr sz="14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1" name="Google Shape;211;p25"/>
          <p:cNvSpPr txBox="1"/>
          <p:nvPr>
            <p:ph idx="10" type="dt"/>
          </p:nvPr>
        </p:nvSpPr>
        <p:spPr>
          <a:xfrm>
            <a:off x="457200" y="4783455"/>
            <a:ext cx="2103120" cy="257175"/>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100"/>
              <a:buNone/>
              <a:defRPr sz="14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12" name="Google Shape;212;p2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400">
                <a:solidFill>
                  <a:srgbClr val="888888"/>
                </a:solidFill>
                <a:latin typeface="Calibri"/>
                <a:ea typeface="Calibri"/>
                <a:cs typeface="Calibri"/>
                <a:sym typeface="Calibri"/>
              </a:defRPr>
            </a:lvl1pPr>
            <a:lvl2pPr indent="0" lvl="1" marL="0" marR="0" rtl="0" algn="r">
              <a:spcBef>
                <a:spcPts val="0"/>
              </a:spcBef>
              <a:buNone/>
              <a:defRPr sz="1400">
                <a:solidFill>
                  <a:srgbClr val="888888"/>
                </a:solidFill>
                <a:latin typeface="Calibri"/>
                <a:ea typeface="Calibri"/>
                <a:cs typeface="Calibri"/>
                <a:sym typeface="Calibri"/>
              </a:defRPr>
            </a:lvl2pPr>
            <a:lvl3pPr indent="0" lvl="2" marL="0" marR="0" rtl="0" algn="r">
              <a:spcBef>
                <a:spcPts val="0"/>
              </a:spcBef>
              <a:buNone/>
              <a:defRPr sz="1400">
                <a:solidFill>
                  <a:srgbClr val="888888"/>
                </a:solidFill>
                <a:latin typeface="Calibri"/>
                <a:ea typeface="Calibri"/>
                <a:cs typeface="Calibri"/>
                <a:sym typeface="Calibri"/>
              </a:defRPr>
            </a:lvl3pPr>
            <a:lvl4pPr indent="0" lvl="3" marL="0" marR="0" rtl="0" algn="r">
              <a:spcBef>
                <a:spcPts val="0"/>
              </a:spcBef>
              <a:buNone/>
              <a:defRPr sz="1400">
                <a:solidFill>
                  <a:srgbClr val="888888"/>
                </a:solidFill>
                <a:latin typeface="Calibri"/>
                <a:ea typeface="Calibri"/>
                <a:cs typeface="Calibri"/>
                <a:sym typeface="Calibri"/>
              </a:defRPr>
            </a:lvl4pPr>
            <a:lvl5pPr indent="0" lvl="4" marL="0" marR="0" rtl="0" algn="r">
              <a:spcBef>
                <a:spcPts val="0"/>
              </a:spcBef>
              <a:buNone/>
              <a:defRPr sz="1400">
                <a:solidFill>
                  <a:srgbClr val="888888"/>
                </a:solidFill>
                <a:latin typeface="Calibri"/>
                <a:ea typeface="Calibri"/>
                <a:cs typeface="Calibri"/>
                <a:sym typeface="Calibri"/>
              </a:defRPr>
            </a:lvl5pPr>
            <a:lvl6pPr indent="0" lvl="5" marL="0" marR="0" rtl="0" algn="r">
              <a:spcBef>
                <a:spcPts val="0"/>
              </a:spcBef>
              <a:buNone/>
              <a:defRPr sz="1400">
                <a:solidFill>
                  <a:srgbClr val="888888"/>
                </a:solidFill>
                <a:latin typeface="Calibri"/>
                <a:ea typeface="Calibri"/>
                <a:cs typeface="Calibri"/>
                <a:sym typeface="Calibri"/>
              </a:defRPr>
            </a:lvl6pPr>
            <a:lvl7pPr indent="0" lvl="6" marL="0" marR="0" rtl="0" algn="r">
              <a:spcBef>
                <a:spcPts val="0"/>
              </a:spcBef>
              <a:buNone/>
              <a:defRPr sz="1400">
                <a:solidFill>
                  <a:srgbClr val="888888"/>
                </a:solidFill>
                <a:latin typeface="Calibri"/>
                <a:ea typeface="Calibri"/>
                <a:cs typeface="Calibri"/>
                <a:sym typeface="Calibri"/>
              </a:defRPr>
            </a:lvl7pPr>
            <a:lvl8pPr indent="0" lvl="7" marL="0" marR="0" rtl="0" algn="r">
              <a:spcBef>
                <a:spcPts val="0"/>
              </a:spcBef>
              <a:buNone/>
              <a:defRPr sz="1400">
                <a:solidFill>
                  <a:srgbClr val="888888"/>
                </a:solidFill>
                <a:latin typeface="Calibri"/>
                <a:ea typeface="Calibri"/>
                <a:cs typeface="Calibri"/>
                <a:sym typeface="Calibri"/>
              </a:defRPr>
            </a:lvl8pPr>
            <a:lvl9pPr indent="0" lvl="8" marL="0" marR="0" rtl="0" algn="r">
              <a:spcBef>
                <a:spcPts val="0"/>
              </a:spcBef>
              <a:buNone/>
              <a:defRPr sz="14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b="0" u="none"/>
          </a:p>
        </p:txBody>
      </p:sp>
    </p:spTree>
  </p:cSld>
  <p:clrMap accent1="accent1" accent2="accent2" accent3="accent3" accent4="accent4" accent5="accent5" accent6="accent6" bg1="lt1" bg2="dk2" tx1="dk1" tx2="lt2" folHlink="folHlink" hlink="hlink"/>
  <p:sldLayoutIdLst>
    <p:sldLayoutId id="2147483670" r:id="rId3"/>
    <p:sldLayoutId id="2147483671" r:id="rId4"/>
    <p:sldLayoutId id="2147483672" r:id="rId5"/>
    <p:sldLayoutId id="2147483673" r:id="rId6"/>
    <p:sldLayoutId id="2147483674" r:id="rId7"/>
    <p:sldLayoutId id="214748367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hyperlink" Target="https://infopeople.org/" TargetMode="External"/><Relationship Id="rId6" Type="http://schemas.openxmlformats.org/officeDocument/2006/relationships/image" Target="../media/image2.png"/><Relationship Id="rId7" Type="http://schemas.openxmlformats.org/officeDocument/2006/relationships/hyperlink" Target="https://infopeople.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7.jpg"/><Relationship Id="rId6"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7.png"/><Relationship Id="rId5"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46.jpg"/><Relationship Id="rId13" Type="http://schemas.openxmlformats.org/officeDocument/2006/relationships/hyperlink" Target="https://creativecommons.org/licenses/by/3.0/" TargetMode="External"/><Relationship Id="rId12" Type="http://schemas.openxmlformats.org/officeDocument/2006/relationships/hyperlink" Target="https://80000hours.org/problem-profiles/climate-change/" TargetMode="External"/><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31.jpg"/><Relationship Id="rId9" Type="http://schemas.openxmlformats.org/officeDocument/2006/relationships/hyperlink" Target="https://creativecommons.org/licenses/by-nc/3.0/" TargetMode="External"/><Relationship Id="rId5" Type="http://schemas.openxmlformats.org/officeDocument/2006/relationships/hyperlink" Target="https://www.flickr.com/photos/photographerglen/5921542300/" TargetMode="External"/><Relationship Id="rId6" Type="http://schemas.openxmlformats.org/officeDocument/2006/relationships/hyperlink" Target="https://creativecommons.org/licenses/by-sa/3.0/" TargetMode="External"/><Relationship Id="rId7" Type="http://schemas.openxmlformats.org/officeDocument/2006/relationships/image" Target="../media/image36.jpg"/><Relationship Id="rId8" Type="http://schemas.openxmlformats.org/officeDocument/2006/relationships/hyperlink" Target="https://global-geography.org/af/Geography/Europe/Spain/Pictures/Monfrague/Iberian_Pigs_2"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39.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www.yalemedicine.org/news/8-lessons-covid-19-pandemic"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s://www.who.int/publications/m/item/monkeypox--covid-19---other-global-health-issues-virtual-press-conference-transcript---27-july-202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s://www.yalemedicine.org/news/8-lessons-covid-19-pandemic"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www.forbes.com/sites/georgkell/2020/04/11/four-lessons-we-should-learn-from-the-pandemic/?sh=6deb97a9637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oes.gsa.gov/collaborations/misinformation-toolkit/" TargetMode="External"/><Relationship Id="rId4" Type="http://schemas.openxmlformats.org/officeDocument/2006/relationships/image" Target="../media/image35.png"/><Relationship Id="rId5" Type="http://schemas.openxmlformats.org/officeDocument/2006/relationships/hyperlink" Target="https://oes.gsa.gov/collaborations/misinformation-toolkit/" TargetMode="External"/><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s://infopeople.org/content/covid-monkeypox-and-next-pandemic-how-libraries-can-prepare-resources" TargetMode="External"/><Relationship Id="rId4" Type="http://schemas.openxmlformats.org/officeDocument/2006/relationships/hyperlink" Target="https://infopeople.org/content/covid-monkeypox-and-next-pandemic-how-libraries-can-prepare-resources" TargetMode="External"/><Relationship Id="rId5"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mailto:veronda@califa.org" TargetMode="Externa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hyperlink" Target="https://infopeople.org/"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1" Type="http://schemas.openxmlformats.org/officeDocument/2006/relationships/hyperlink" Target="https://infopeople.org/civicrm/event/info?reset=1&amp;id=1054" TargetMode="External"/><Relationship Id="rId10" Type="http://schemas.openxmlformats.org/officeDocument/2006/relationships/image" Target="../media/image44.png"/><Relationship Id="rId13" Type="http://schemas.openxmlformats.org/officeDocument/2006/relationships/hyperlink" Target="https://infopeople.org/civicrm/event/info?id=1055&amp;reset=1" TargetMode="External"/><Relationship Id="rId12" Type="http://schemas.openxmlformats.org/officeDocument/2006/relationships/image" Target="../media/image34.png"/><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hyperlink" Target="https://r20.rs6.net/tn.jsp?f=0010BX01mnPWLu93Eg6bz5IvEiN06Fjkyo6RZFxdIuNTwGLDmbXsRLEbWRgpyDolUTEc_NGE0rvnhvTs4cFuVmpUkvlGzNdapC6dHMn99F9TFXU9OpGtP-h3jaK_yJ1QhzEkWSn8kOvG6JINRHixJes18_bWup_b0EEz5-KC4EJ7nYwAGN2OXbL9_0CsKmxi_sMm_PPwAaLDp8=&amp;c=gdyD0lufr3LR5a-dBzPVfpf0AeDmA5GixbLLpEFpqYxoUA7SqO3D8Q==&amp;ch=xg_s77cG27K3eTpwj7SpoxeWreRAUBR4ov6RW3vblc_55HUrN2sOag==" TargetMode="External"/><Relationship Id="rId4" Type="http://schemas.openxmlformats.org/officeDocument/2006/relationships/hyperlink" Target="https://infopeople.org/civicrm/event/info?id=1055&amp;reset=1" TargetMode="External"/><Relationship Id="rId9" Type="http://schemas.openxmlformats.org/officeDocument/2006/relationships/hyperlink" Target="https://infopeople.org/civicrm/event/info?id=1059&amp;reset=1" TargetMode="External"/><Relationship Id="rId14" Type="http://schemas.openxmlformats.org/officeDocument/2006/relationships/image" Target="../media/image40.png"/><Relationship Id="rId5" Type="http://schemas.openxmlformats.org/officeDocument/2006/relationships/hyperlink" Target="https://infopeople.org/civicrm/event/info?id=1057&amp;reset=1" TargetMode="External"/><Relationship Id="rId6" Type="http://schemas.openxmlformats.org/officeDocument/2006/relationships/hyperlink" Target="https://infopeople.org/civicrm/event/info?reset=1&amp;id=1054" TargetMode="External"/><Relationship Id="rId7" Type="http://schemas.openxmlformats.org/officeDocument/2006/relationships/hyperlink" Target="https://infopeople.org/civicrm/event/info?id=1057&amp;reset=1" TargetMode="External"/><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2"/>
          <p:cNvSpPr/>
          <p:nvPr/>
        </p:nvSpPr>
        <p:spPr>
          <a:xfrm>
            <a:off x="0" y="0"/>
            <a:ext cx="9144000" cy="4814100"/>
          </a:xfrm>
          <a:prstGeom prst="rect">
            <a:avLst/>
          </a:prstGeom>
          <a:solidFill>
            <a:srgbClr val="DAEDF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Clip art of people putting gears together" id="254" name="Google Shape;254;p32"/>
          <p:cNvPicPr preferRelativeResize="0"/>
          <p:nvPr/>
        </p:nvPicPr>
        <p:blipFill rotWithShape="1">
          <a:blip r:embed="rId3">
            <a:alphaModFix/>
          </a:blip>
          <a:srcRect b="3990" l="5073" r="45480" t="36714"/>
          <a:stretch/>
        </p:blipFill>
        <p:spPr>
          <a:xfrm>
            <a:off x="421850" y="1972575"/>
            <a:ext cx="4239000" cy="2551500"/>
          </a:xfrm>
          <a:prstGeom prst="rect">
            <a:avLst/>
          </a:prstGeom>
          <a:noFill/>
          <a:ln>
            <a:noFill/>
          </a:ln>
        </p:spPr>
      </p:pic>
      <p:pic>
        <p:nvPicPr>
          <p:cNvPr descr="Califa logo" id="255" name="Google Shape;255;p32"/>
          <p:cNvPicPr preferRelativeResize="0"/>
          <p:nvPr/>
        </p:nvPicPr>
        <p:blipFill rotWithShape="1">
          <a:blip r:embed="rId4">
            <a:alphaModFix/>
          </a:blip>
          <a:srcRect b="0" l="0" r="0" t="0"/>
          <a:stretch/>
        </p:blipFill>
        <p:spPr>
          <a:xfrm>
            <a:off x="470267" y="357407"/>
            <a:ext cx="998131" cy="499067"/>
          </a:xfrm>
          <a:prstGeom prst="rect">
            <a:avLst/>
          </a:prstGeom>
          <a:noFill/>
          <a:ln>
            <a:noFill/>
          </a:ln>
        </p:spPr>
      </p:pic>
      <p:pic>
        <p:nvPicPr>
          <p:cNvPr descr="Infopeople logo" id="256" name="Google Shape;256;p32">
            <a:hlinkClick r:id="rId5"/>
          </p:cNvPr>
          <p:cNvPicPr preferRelativeResize="0"/>
          <p:nvPr/>
        </p:nvPicPr>
        <p:blipFill rotWithShape="1">
          <a:blip r:embed="rId6">
            <a:alphaModFix/>
          </a:blip>
          <a:srcRect b="0" l="0" r="0" t="0"/>
          <a:stretch/>
        </p:blipFill>
        <p:spPr>
          <a:xfrm>
            <a:off x="421856" y="1043134"/>
            <a:ext cx="1534328" cy="442807"/>
          </a:xfrm>
          <a:prstGeom prst="rect">
            <a:avLst/>
          </a:prstGeom>
          <a:noFill/>
          <a:ln>
            <a:noFill/>
          </a:ln>
        </p:spPr>
      </p:pic>
      <p:sp>
        <p:nvSpPr>
          <p:cNvPr id="257" name="Google Shape;257;p32"/>
          <p:cNvSpPr txBox="1"/>
          <p:nvPr/>
        </p:nvSpPr>
        <p:spPr>
          <a:xfrm>
            <a:off x="5693660" y="4040329"/>
            <a:ext cx="3328500" cy="677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r>
              <a:rPr b="0" i="0" lang="en" sz="1900" u="none" cap="none" strike="noStrike">
                <a:solidFill>
                  <a:srgbClr val="262626"/>
                </a:solidFill>
                <a:latin typeface="Open Sans"/>
                <a:ea typeface="Open Sans"/>
                <a:cs typeface="Open Sans"/>
                <a:sym typeface="Open Sans"/>
              </a:rPr>
              <a:t>Follow us on Twitter </a:t>
            </a:r>
            <a:r>
              <a:rPr b="1" i="0" lang="en" sz="1900" u="none" cap="none" strike="noStrike">
                <a:solidFill>
                  <a:srgbClr val="262626"/>
                </a:solidFill>
                <a:latin typeface="Open Sans"/>
                <a:ea typeface="Open Sans"/>
                <a:cs typeface="Open Sans"/>
                <a:sym typeface="Open Sans"/>
              </a:rPr>
              <a:t>@infotweets</a:t>
            </a:r>
            <a:endParaRPr b="1" i="0" sz="1900" u="none" cap="none" strike="noStrike">
              <a:solidFill>
                <a:srgbClr val="262626"/>
              </a:solidFill>
              <a:latin typeface="Open Sans"/>
              <a:ea typeface="Open Sans"/>
              <a:cs typeface="Open Sans"/>
              <a:sym typeface="Open Sans"/>
            </a:endParaRPr>
          </a:p>
        </p:txBody>
      </p:sp>
      <p:sp>
        <p:nvSpPr>
          <p:cNvPr id="258" name="Google Shape;258;p32"/>
          <p:cNvSpPr txBox="1"/>
          <p:nvPr/>
        </p:nvSpPr>
        <p:spPr>
          <a:xfrm>
            <a:off x="5693660" y="2872743"/>
            <a:ext cx="3328500" cy="969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400"/>
              <a:buFont typeface="Arial"/>
              <a:buNone/>
            </a:pPr>
            <a:r>
              <a:rPr b="0" i="0" lang="en" sz="1900" u="none" cap="none" strike="noStrike">
                <a:solidFill>
                  <a:srgbClr val="262626"/>
                </a:solidFill>
                <a:latin typeface="Open Sans"/>
                <a:ea typeface="Open Sans"/>
                <a:cs typeface="Open Sans"/>
                <a:sym typeface="Open Sans"/>
              </a:rPr>
              <a:t>Discover more learning opportunities at </a:t>
            </a:r>
            <a:r>
              <a:rPr b="1" i="0" lang="en" sz="1900" u="sng" cap="none" strike="noStrike">
                <a:solidFill>
                  <a:schemeClr val="hlink"/>
                </a:solidFill>
                <a:latin typeface="Open Sans"/>
                <a:ea typeface="Open Sans"/>
                <a:cs typeface="Open Sans"/>
                <a:sym typeface="Open Sans"/>
                <a:hlinkClick r:id="rId7"/>
              </a:rPr>
              <a:t>Infopeople.org</a:t>
            </a:r>
            <a:endParaRPr b="1" i="0" sz="1900" u="none" cap="none" strike="noStrike">
              <a:solidFill>
                <a:srgbClr val="262626"/>
              </a:solidFill>
              <a:latin typeface="Open Sans"/>
              <a:ea typeface="Open Sans"/>
              <a:cs typeface="Open Sans"/>
              <a:sym typeface="Open Sans"/>
            </a:endParaRPr>
          </a:p>
        </p:txBody>
      </p:sp>
      <p:sp>
        <p:nvSpPr>
          <p:cNvPr id="259" name="Google Shape;259;p32"/>
          <p:cNvSpPr txBox="1"/>
          <p:nvPr>
            <p:ph idx="4294967295" type="title"/>
          </p:nvPr>
        </p:nvSpPr>
        <p:spPr>
          <a:xfrm>
            <a:off x="2335900" y="526775"/>
            <a:ext cx="6514800" cy="214800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rgbClr val="262626"/>
              </a:buClr>
              <a:buSzPct val="116363"/>
              <a:buFont typeface="Open Sans Light"/>
              <a:buNone/>
            </a:pPr>
            <a:r>
              <a:rPr lang="en" sz="5500">
                <a:solidFill>
                  <a:srgbClr val="262626"/>
                </a:solidFill>
                <a:latin typeface="Open Sans Light"/>
                <a:ea typeface="Open Sans Light"/>
                <a:cs typeface="Open Sans Light"/>
                <a:sym typeface="Open Sans Light"/>
              </a:rPr>
              <a:t>Today’s webinar is brought to you by Infopeople</a:t>
            </a:r>
            <a:endParaRPr sz="5500">
              <a:latin typeface="Open Sans Light"/>
              <a:ea typeface="Open Sans Light"/>
              <a:cs typeface="Open Sans Light"/>
              <a:sym typeface="Open Sans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0" name="Shape 350"/>
        <p:cNvGrpSpPr/>
        <p:nvPr/>
      </p:nvGrpSpPr>
      <p:grpSpPr>
        <a:xfrm>
          <a:off x="0" y="0"/>
          <a:ext cx="0" cy="0"/>
          <a:chOff x="0" y="0"/>
          <a:chExt cx="0" cy="0"/>
        </a:xfrm>
      </p:grpSpPr>
      <p:sp>
        <p:nvSpPr>
          <p:cNvPr id="351" name="Google Shape;351;p41"/>
          <p:cNvSpPr/>
          <p:nvPr/>
        </p:nvSpPr>
        <p:spPr>
          <a:xfrm>
            <a:off x="415409" y="4740587"/>
            <a:ext cx="152002" cy="147559"/>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2" name="Google Shape;352;p41"/>
          <p:cNvSpPr/>
          <p:nvPr/>
        </p:nvSpPr>
        <p:spPr>
          <a:xfrm>
            <a:off x="568970" y="4690621"/>
            <a:ext cx="92392" cy="197644"/>
          </a:xfrm>
          <a:custGeom>
            <a:rect b="b" l="l" r="r" t="t"/>
            <a:pathLst>
              <a:path extrusionOk="0" h="263525" w="123190">
                <a:moveTo>
                  <a:pt x="58202" y="263368"/>
                </a:moveTo>
                <a:lnTo>
                  <a:pt x="34638" y="260668"/>
                </a:lnTo>
                <a:lnTo>
                  <a:pt x="16239" y="251917"/>
                </a:lnTo>
                <a:lnTo>
                  <a:pt x="4271" y="236140"/>
                </a:lnTo>
                <a:lnTo>
                  <a:pt x="0" y="212360"/>
                </a:lnTo>
                <a:lnTo>
                  <a:pt x="6820" y="173030"/>
                </a:lnTo>
                <a:lnTo>
                  <a:pt x="21825" y="100714"/>
                </a:lnTo>
                <a:lnTo>
                  <a:pt x="36831" y="31131"/>
                </a:lnTo>
                <a:lnTo>
                  <a:pt x="43651" y="0"/>
                </a:lnTo>
                <a:lnTo>
                  <a:pt x="93539" y="0"/>
                </a:lnTo>
                <a:lnTo>
                  <a:pt x="77949" y="66622"/>
                </a:lnTo>
                <a:lnTo>
                  <a:pt x="122641" y="66622"/>
                </a:lnTo>
                <a:lnTo>
                  <a:pt x="115365" y="103057"/>
                </a:lnTo>
                <a:lnTo>
                  <a:pt x="70674" y="103057"/>
                </a:lnTo>
                <a:lnTo>
                  <a:pt x="51966" y="187376"/>
                </a:lnTo>
                <a:lnTo>
                  <a:pt x="50927" y="191540"/>
                </a:lnTo>
                <a:lnTo>
                  <a:pt x="49887" y="197786"/>
                </a:lnTo>
                <a:lnTo>
                  <a:pt x="49887" y="206114"/>
                </a:lnTo>
                <a:lnTo>
                  <a:pt x="51349" y="213872"/>
                </a:lnTo>
                <a:lnTo>
                  <a:pt x="55344" y="219777"/>
                </a:lnTo>
                <a:lnTo>
                  <a:pt x="61288" y="223534"/>
                </a:lnTo>
                <a:lnTo>
                  <a:pt x="68595" y="224851"/>
                </a:lnTo>
                <a:lnTo>
                  <a:pt x="92309" y="224851"/>
                </a:lnTo>
                <a:lnTo>
                  <a:pt x="84185" y="259204"/>
                </a:lnTo>
                <a:lnTo>
                  <a:pt x="77787" y="260294"/>
                </a:lnTo>
                <a:lnTo>
                  <a:pt x="71194" y="261676"/>
                </a:lnTo>
                <a:lnTo>
                  <a:pt x="64600" y="262863"/>
                </a:lnTo>
                <a:lnTo>
                  <a:pt x="58202" y="263368"/>
                </a:lnTo>
                <a:close/>
              </a:path>
              <a:path extrusionOk="0" h="263525" w="123190">
                <a:moveTo>
                  <a:pt x="92309" y="224851"/>
                </a:moveTo>
                <a:lnTo>
                  <a:pt x="68595" y="224851"/>
                </a:lnTo>
                <a:lnTo>
                  <a:pt x="75416" y="224477"/>
                </a:lnTo>
                <a:lnTo>
                  <a:pt x="81847" y="223420"/>
                </a:lnTo>
                <a:lnTo>
                  <a:pt x="87888" y="221777"/>
                </a:lnTo>
                <a:lnTo>
                  <a:pt x="93539" y="219646"/>
                </a:lnTo>
                <a:lnTo>
                  <a:pt x="92309" y="224851"/>
                </a:lnTo>
                <a:close/>
              </a:path>
            </a:pathLst>
          </a:custGeom>
          <a:solidFill>
            <a:srgbClr val="FDFDF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3" name="Google Shape;353;p41"/>
          <p:cNvSpPr/>
          <p:nvPr/>
        </p:nvSpPr>
        <p:spPr>
          <a:xfrm>
            <a:off x="655494" y="4736684"/>
            <a:ext cx="233363" cy="148590"/>
          </a:xfrm>
          <a:custGeom>
            <a:rect b="b" l="l" r="r" t="t"/>
            <a:pathLst>
              <a:path extrusionOk="0" h="198120" w="311150">
                <a:moveTo>
                  <a:pt x="187865" y="30188"/>
                </a:moveTo>
                <a:lnTo>
                  <a:pt x="82107" y="30188"/>
                </a:lnTo>
                <a:lnTo>
                  <a:pt x="93702" y="17127"/>
                </a:lnTo>
                <a:lnTo>
                  <a:pt x="107830" y="7677"/>
                </a:lnTo>
                <a:lnTo>
                  <a:pt x="123907" y="1935"/>
                </a:lnTo>
                <a:lnTo>
                  <a:pt x="141349" y="0"/>
                </a:lnTo>
                <a:lnTo>
                  <a:pt x="158189" y="2472"/>
                </a:lnTo>
                <a:lnTo>
                  <a:pt x="173178" y="9629"/>
                </a:lnTo>
                <a:lnTo>
                  <a:pt x="184465" y="21079"/>
                </a:lnTo>
                <a:lnTo>
                  <a:pt x="187865" y="30188"/>
                </a:lnTo>
                <a:close/>
              </a:path>
              <a:path extrusionOk="0" h="198120" w="311150">
                <a:moveTo>
                  <a:pt x="307371" y="36434"/>
                </a:moveTo>
                <a:lnTo>
                  <a:pt x="190197" y="36434"/>
                </a:lnTo>
                <a:lnTo>
                  <a:pt x="202214" y="20201"/>
                </a:lnTo>
                <a:lnTo>
                  <a:pt x="218519" y="8848"/>
                </a:lnTo>
                <a:lnTo>
                  <a:pt x="237552" y="2179"/>
                </a:lnTo>
                <a:lnTo>
                  <a:pt x="257754" y="0"/>
                </a:lnTo>
                <a:lnTo>
                  <a:pt x="278313" y="4196"/>
                </a:lnTo>
                <a:lnTo>
                  <a:pt x="295170" y="15614"/>
                </a:lnTo>
                <a:lnTo>
                  <a:pt x="306570" y="32498"/>
                </a:lnTo>
                <a:lnTo>
                  <a:pt x="307371" y="36434"/>
                </a:lnTo>
                <a:close/>
              </a:path>
              <a:path extrusionOk="0" h="198120" w="311150">
                <a:moveTo>
                  <a:pt x="49887" y="197786"/>
                </a:moveTo>
                <a:lnTo>
                  <a:pt x="0" y="197786"/>
                </a:lnTo>
                <a:lnTo>
                  <a:pt x="35337" y="26024"/>
                </a:lnTo>
                <a:lnTo>
                  <a:pt x="37415" y="18737"/>
                </a:lnTo>
                <a:lnTo>
                  <a:pt x="38455" y="10409"/>
                </a:lnTo>
                <a:lnTo>
                  <a:pt x="39494" y="5204"/>
                </a:lnTo>
                <a:lnTo>
                  <a:pt x="86264" y="5204"/>
                </a:lnTo>
                <a:lnTo>
                  <a:pt x="81067" y="30188"/>
                </a:lnTo>
                <a:lnTo>
                  <a:pt x="187865" y="30188"/>
                </a:lnTo>
                <a:lnTo>
                  <a:pt x="190197" y="36434"/>
                </a:lnTo>
                <a:lnTo>
                  <a:pt x="307371" y="36434"/>
                </a:lnTo>
                <a:lnTo>
                  <a:pt x="308006" y="39557"/>
                </a:lnTo>
                <a:lnTo>
                  <a:pt x="119523" y="39557"/>
                </a:lnTo>
                <a:lnTo>
                  <a:pt x="98135" y="46307"/>
                </a:lnTo>
                <a:lnTo>
                  <a:pt x="84055" y="63109"/>
                </a:lnTo>
                <a:lnTo>
                  <a:pt x="75237" y="84791"/>
                </a:lnTo>
                <a:lnTo>
                  <a:pt x="69635" y="106180"/>
                </a:lnTo>
                <a:lnTo>
                  <a:pt x="49887" y="197786"/>
                </a:lnTo>
                <a:close/>
              </a:path>
              <a:path extrusionOk="0" h="198120" w="311150">
                <a:moveTo>
                  <a:pt x="166292" y="197786"/>
                </a:moveTo>
                <a:lnTo>
                  <a:pt x="116405" y="197786"/>
                </a:lnTo>
                <a:lnTo>
                  <a:pt x="136152" y="103057"/>
                </a:lnTo>
                <a:lnTo>
                  <a:pt x="138442" y="93493"/>
                </a:lnTo>
                <a:lnTo>
                  <a:pt x="140439" y="82757"/>
                </a:lnTo>
                <a:lnTo>
                  <a:pt x="141852" y="72022"/>
                </a:lnTo>
                <a:lnTo>
                  <a:pt x="142388" y="62458"/>
                </a:lnTo>
                <a:lnTo>
                  <a:pt x="140569" y="52732"/>
                </a:lnTo>
                <a:lnTo>
                  <a:pt x="135632" y="45542"/>
                </a:lnTo>
                <a:lnTo>
                  <a:pt x="128357" y="41086"/>
                </a:lnTo>
                <a:lnTo>
                  <a:pt x="119523" y="39557"/>
                </a:lnTo>
                <a:lnTo>
                  <a:pt x="235928" y="39557"/>
                </a:lnTo>
                <a:lnTo>
                  <a:pt x="214102" y="46160"/>
                </a:lnTo>
                <a:lnTo>
                  <a:pt x="200071" y="62719"/>
                </a:lnTo>
                <a:lnTo>
                  <a:pt x="191496" y="84351"/>
                </a:lnTo>
                <a:lnTo>
                  <a:pt x="186040" y="106180"/>
                </a:lnTo>
                <a:lnTo>
                  <a:pt x="166292" y="197786"/>
                </a:lnTo>
                <a:close/>
              </a:path>
              <a:path extrusionOk="0" h="198120" w="311150">
                <a:moveTo>
                  <a:pt x="282698" y="197786"/>
                </a:moveTo>
                <a:lnTo>
                  <a:pt x="232810" y="197786"/>
                </a:lnTo>
                <a:lnTo>
                  <a:pt x="252557" y="103057"/>
                </a:lnTo>
                <a:lnTo>
                  <a:pt x="254847" y="93493"/>
                </a:lnTo>
                <a:lnTo>
                  <a:pt x="256844" y="82757"/>
                </a:lnTo>
                <a:lnTo>
                  <a:pt x="258257" y="72022"/>
                </a:lnTo>
                <a:lnTo>
                  <a:pt x="258793" y="62458"/>
                </a:lnTo>
                <a:lnTo>
                  <a:pt x="256974" y="52732"/>
                </a:lnTo>
                <a:lnTo>
                  <a:pt x="252037" y="45542"/>
                </a:lnTo>
                <a:lnTo>
                  <a:pt x="244762" y="41086"/>
                </a:lnTo>
                <a:lnTo>
                  <a:pt x="235928" y="39557"/>
                </a:lnTo>
                <a:lnTo>
                  <a:pt x="308006" y="39557"/>
                </a:lnTo>
                <a:lnTo>
                  <a:pt x="310760" y="53090"/>
                </a:lnTo>
                <a:lnTo>
                  <a:pt x="310045" y="66053"/>
                </a:lnTo>
                <a:lnTo>
                  <a:pt x="308161" y="79504"/>
                </a:lnTo>
                <a:lnTo>
                  <a:pt x="305498" y="92761"/>
                </a:lnTo>
                <a:lnTo>
                  <a:pt x="302445" y="105139"/>
                </a:lnTo>
                <a:lnTo>
                  <a:pt x="282698" y="197786"/>
                </a:lnTo>
                <a:close/>
              </a:path>
            </a:pathLst>
          </a:custGeom>
          <a:solidFill>
            <a:srgbClr val="FDFDF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4" name="Google Shape;354;p41"/>
          <p:cNvSpPr/>
          <p:nvPr/>
        </p:nvSpPr>
        <p:spPr>
          <a:xfrm>
            <a:off x="889343" y="4690621"/>
            <a:ext cx="156686" cy="197644"/>
          </a:xfrm>
          <a:custGeom>
            <a:rect b="b" l="l" r="r" t="t"/>
            <a:pathLst>
              <a:path extrusionOk="0" h="263525" w="208915">
                <a:moveTo>
                  <a:pt x="46769" y="259204"/>
                </a:moveTo>
                <a:lnTo>
                  <a:pt x="0" y="259204"/>
                </a:lnTo>
                <a:lnTo>
                  <a:pt x="54045" y="0"/>
                </a:lnTo>
                <a:lnTo>
                  <a:pt x="104972" y="0"/>
                </a:lnTo>
                <a:lnTo>
                  <a:pt x="85225" y="85360"/>
                </a:lnTo>
                <a:lnTo>
                  <a:pt x="85225" y="86401"/>
                </a:lnTo>
                <a:lnTo>
                  <a:pt x="192942" y="86401"/>
                </a:lnTo>
                <a:lnTo>
                  <a:pt x="200653" y="100975"/>
                </a:lnTo>
                <a:lnTo>
                  <a:pt x="121601" y="100975"/>
                </a:lnTo>
                <a:lnTo>
                  <a:pt x="98850" y="108489"/>
                </a:lnTo>
                <a:lnTo>
                  <a:pt x="82237" y="127520"/>
                </a:lnTo>
                <a:lnTo>
                  <a:pt x="72054" y="152796"/>
                </a:lnTo>
                <a:lnTo>
                  <a:pt x="68595" y="179048"/>
                </a:lnTo>
                <a:lnTo>
                  <a:pt x="70268" y="196745"/>
                </a:lnTo>
                <a:lnTo>
                  <a:pt x="75741" y="211319"/>
                </a:lnTo>
                <a:lnTo>
                  <a:pt x="85696" y="221208"/>
                </a:lnTo>
                <a:lnTo>
                  <a:pt x="100815" y="224851"/>
                </a:lnTo>
                <a:lnTo>
                  <a:pt x="183105" y="224851"/>
                </a:lnTo>
                <a:lnTo>
                  <a:pt x="176255" y="231097"/>
                </a:lnTo>
                <a:lnTo>
                  <a:pt x="53005" y="231097"/>
                </a:lnTo>
                <a:lnTo>
                  <a:pt x="46769" y="259204"/>
                </a:lnTo>
                <a:close/>
              </a:path>
              <a:path extrusionOk="0" h="263525" w="208915">
                <a:moveTo>
                  <a:pt x="192942" y="86401"/>
                </a:moveTo>
                <a:lnTo>
                  <a:pt x="87303" y="86401"/>
                </a:lnTo>
                <a:lnTo>
                  <a:pt x="97015" y="76349"/>
                </a:lnTo>
                <a:lnTo>
                  <a:pt x="108869" y="68444"/>
                </a:lnTo>
                <a:lnTo>
                  <a:pt x="122673" y="63272"/>
                </a:lnTo>
                <a:lnTo>
                  <a:pt x="138231" y="61417"/>
                </a:lnTo>
                <a:lnTo>
                  <a:pt x="169443" y="67322"/>
                </a:lnTo>
                <a:lnTo>
                  <a:pt x="191496" y="83668"/>
                </a:lnTo>
                <a:lnTo>
                  <a:pt x="192942" y="86401"/>
                </a:lnTo>
                <a:close/>
              </a:path>
              <a:path extrusionOk="0" h="263525" w="208915">
                <a:moveTo>
                  <a:pt x="87303" y="86401"/>
                </a:moveTo>
                <a:lnTo>
                  <a:pt x="85225" y="86401"/>
                </a:lnTo>
                <a:lnTo>
                  <a:pt x="86264" y="85360"/>
                </a:lnTo>
                <a:lnTo>
                  <a:pt x="87303" y="86401"/>
                </a:lnTo>
                <a:close/>
              </a:path>
              <a:path extrusionOk="0" h="263525" w="208915">
                <a:moveTo>
                  <a:pt x="183105" y="224851"/>
                </a:moveTo>
                <a:lnTo>
                  <a:pt x="100815" y="224851"/>
                </a:lnTo>
                <a:lnTo>
                  <a:pt x="127399" y="216084"/>
                </a:lnTo>
                <a:lnTo>
                  <a:pt x="144337" y="194533"/>
                </a:lnTo>
                <a:lnTo>
                  <a:pt x="153285" y="167321"/>
                </a:lnTo>
                <a:lnTo>
                  <a:pt x="155899" y="141573"/>
                </a:lnTo>
                <a:lnTo>
                  <a:pt x="153756" y="125129"/>
                </a:lnTo>
                <a:lnTo>
                  <a:pt x="147325" y="112295"/>
                </a:lnTo>
                <a:lnTo>
                  <a:pt x="136607" y="103951"/>
                </a:lnTo>
                <a:lnTo>
                  <a:pt x="121601" y="100975"/>
                </a:lnTo>
                <a:lnTo>
                  <a:pt x="200653" y="100975"/>
                </a:lnTo>
                <a:lnTo>
                  <a:pt x="204585" y="108408"/>
                </a:lnTo>
                <a:lnTo>
                  <a:pt x="208905" y="139491"/>
                </a:lnTo>
                <a:lnTo>
                  <a:pt x="202669" y="184318"/>
                </a:lnTo>
                <a:lnTo>
                  <a:pt x="183961" y="224071"/>
                </a:lnTo>
                <a:lnTo>
                  <a:pt x="183105" y="224851"/>
                </a:lnTo>
                <a:close/>
              </a:path>
              <a:path extrusionOk="0" h="263525" w="208915">
                <a:moveTo>
                  <a:pt x="109129" y="263368"/>
                </a:moveTo>
                <a:lnTo>
                  <a:pt x="90876" y="262132"/>
                </a:lnTo>
                <a:lnTo>
                  <a:pt x="76910" y="257382"/>
                </a:lnTo>
                <a:lnTo>
                  <a:pt x="65282" y="247558"/>
                </a:lnTo>
                <a:lnTo>
                  <a:pt x="54045" y="231097"/>
                </a:lnTo>
                <a:lnTo>
                  <a:pt x="176255" y="231097"/>
                </a:lnTo>
                <a:lnTo>
                  <a:pt x="152781" y="252502"/>
                </a:lnTo>
                <a:lnTo>
                  <a:pt x="109129" y="263368"/>
                </a:lnTo>
                <a:close/>
              </a:path>
            </a:pathLst>
          </a:custGeom>
          <a:solidFill>
            <a:srgbClr val="FDFDF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5" name="Google Shape;355;p41"/>
          <p:cNvSpPr/>
          <p:nvPr/>
        </p:nvSpPr>
        <p:spPr>
          <a:xfrm flipH="1">
            <a:off x="1485900" y="4384108"/>
            <a:ext cx="2370468" cy="531971"/>
          </a:xfrm>
          <a:custGeom>
            <a:rect b="b" l="l" r="r" t="t"/>
            <a:pathLst>
              <a:path extrusionOk="0" h="709295" w="120000">
                <a:moveTo>
                  <a:pt x="0" y="0"/>
                </a:moveTo>
                <a:lnTo>
                  <a:pt x="0" y="0"/>
                </a:lnTo>
                <a:lnTo>
                  <a:pt x="0" y="708908"/>
                </a:lnTo>
              </a:path>
            </a:pathLst>
          </a:custGeom>
          <a:noFill/>
          <a:ln cap="flat" cmpd="sng" w="10375">
            <a:solidFill>
              <a:srgbClr val="3E4148"/>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6" name="Google Shape;356;p41"/>
          <p:cNvSpPr/>
          <p:nvPr/>
        </p:nvSpPr>
        <p:spPr>
          <a:xfrm>
            <a:off x="0" y="0"/>
            <a:ext cx="136208" cy="5143500"/>
          </a:xfrm>
          <a:custGeom>
            <a:rect b="b" l="l" r="r" t="t"/>
            <a:pathLst>
              <a:path extrusionOk="0" h="6858000" w="181610">
                <a:moveTo>
                  <a:pt x="0" y="6858000"/>
                </a:moveTo>
                <a:lnTo>
                  <a:pt x="181356" y="6858000"/>
                </a:lnTo>
                <a:lnTo>
                  <a:pt x="181356" y="0"/>
                </a:lnTo>
                <a:lnTo>
                  <a:pt x="0" y="0"/>
                </a:lnTo>
                <a:lnTo>
                  <a:pt x="0" y="6858000"/>
                </a:lnTo>
                <a:close/>
              </a:path>
            </a:pathLst>
          </a:custGeom>
          <a:solidFill>
            <a:srgbClr val="00565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7" name="Google Shape;357;p41"/>
          <p:cNvSpPr/>
          <p:nvPr/>
        </p:nvSpPr>
        <p:spPr>
          <a:xfrm>
            <a:off x="473202" y="2240279"/>
            <a:ext cx="3055620" cy="0"/>
          </a:xfrm>
          <a:custGeom>
            <a:rect b="b" l="l" r="r" t="t"/>
            <a:pathLst>
              <a:path extrusionOk="0" h="120000" w="4074160">
                <a:moveTo>
                  <a:pt x="0" y="0"/>
                </a:moveTo>
                <a:lnTo>
                  <a:pt x="4073855" y="0"/>
                </a:lnTo>
              </a:path>
            </a:pathLst>
          </a:custGeom>
          <a:noFill/>
          <a:ln cap="flat" cmpd="sng" w="15225">
            <a:solidFill>
              <a:srgbClr val="C41C0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58" name="Google Shape;358;p41"/>
          <p:cNvSpPr txBox="1"/>
          <p:nvPr>
            <p:ph type="title"/>
          </p:nvPr>
        </p:nvSpPr>
        <p:spPr>
          <a:xfrm>
            <a:off x="274320" y="494195"/>
            <a:ext cx="5326379" cy="956512"/>
          </a:xfrm>
          <a:prstGeom prst="rect">
            <a:avLst/>
          </a:prstGeom>
          <a:noFill/>
          <a:ln>
            <a:noFill/>
          </a:ln>
        </p:spPr>
        <p:txBody>
          <a:bodyPr anchorCtr="0" anchor="t" bIns="0" lIns="0" spcFirstLastPara="1" rIns="0" wrap="square" tIns="10000">
            <a:spAutoFit/>
          </a:bodyPr>
          <a:lstStyle/>
          <a:p>
            <a:pPr indent="0" lvl="0" marL="12700" rtl="0" algn="l">
              <a:lnSpc>
                <a:spcPct val="100000"/>
              </a:lnSpc>
              <a:spcBef>
                <a:spcPts val="0"/>
              </a:spcBef>
              <a:spcAft>
                <a:spcPts val="0"/>
              </a:spcAft>
              <a:buNone/>
            </a:pPr>
            <a:r>
              <a:rPr b="1" lang="en" sz="3300">
                <a:solidFill>
                  <a:srgbClr val="C00000"/>
                </a:solidFill>
              </a:rPr>
              <a:t>MONKEYPOX:</a:t>
            </a:r>
            <a:br>
              <a:rPr b="1" lang="en" sz="3300">
                <a:solidFill>
                  <a:srgbClr val="C00000"/>
                </a:solidFill>
              </a:rPr>
            </a:br>
            <a:r>
              <a:rPr b="1" lang="en" sz="2900">
                <a:solidFill>
                  <a:srgbClr val="C00000"/>
                </a:solidFill>
              </a:rPr>
              <a:t>What Librarians Need to Know</a:t>
            </a:r>
            <a:endParaRPr b="1" sz="2900"/>
          </a:p>
        </p:txBody>
      </p:sp>
      <p:sp>
        <p:nvSpPr>
          <p:cNvPr id="359" name="Google Shape;359;p41"/>
          <p:cNvSpPr txBox="1"/>
          <p:nvPr/>
        </p:nvSpPr>
        <p:spPr>
          <a:xfrm>
            <a:off x="516486" y="2392076"/>
            <a:ext cx="4455564" cy="1611979"/>
          </a:xfrm>
          <a:prstGeom prst="rect">
            <a:avLst/>
          </a:prstGeom>
          <a:noFill/>
          <a:ln>
            <a:noFill/>
          </a:ln>
        </p:spPr>
        <p:txBody>
          <a:bodyPr anchorCtr="0" anchor="t" bIns="0" lIns="0" spcFirstLastPara="1" rIns="0" wrap="square" tIns="34275">
            <a:spAutoFit/>
          </a:bodyPr>
          <a:lstStyle/>
          <a:p>
            <a:pPr indent="0" lvl="0" marL="12700" marR="0" rtl="0" algn="l">
              <a:lnSpc>
                <a:spcPct val="100000"/>
              </a:lnSpc>
              <a:spcBef>
                <a:spcPts val="0"/>
              </a:spcBef>
              <a:spcAft>
                <a:spcPts val="0"/>
              </a:spcAft>
              <a:buNone/>
            </a:pPr>
            <a:r>
              <a:rPr b="1" lang="en" sz="1500">
                <a:solidFill>
                  <a:srgbClr val="404040"/>
                </a:solidFill>
                <a:latin typeface="Arial"/>
                <a:ea typeface="Arial"/>
                <a:cs typeface="Arial"/>
                <a:sym typeface="Arial"/>
              </a:rPr>
              <a:t>Catherine Troisi, PhD</a:t>
            </a:r>
            <a:endParaRPr sz="1100"/>
          </a:p>
          <a:p>
            <a:pPr indent="0" lvl="0" marL="12700" marR="0" rtl="0" algn="l">
              <a:lnSpc>
                <a:spcPct val="100000"/>
              </a:lnSpc>
              <a:spcBef>
                <a:spcPts val="300"/>
              </a:spcBef>
              <a:spcAft>
                <a:spcPts val="0"/>
              </a:spcAft>
              <a:buNone/>
            </a:pPr>
            <a:r>
              <a:rPr b="1" lang="en" sz="1500">
                <a:solidFill>
                  <a:srgbClr val="404040"/>
                </a:solidFill>
                <a:latin typeface="Arial"/>
                <a:ea typeface="Arial"/>
                <a:cs typeface="Arial"/>
                <a:sym typeface="Arial"/>
              </a:rPr>
              <a:t>UTHealth School of Public Health, Houston</a:t>
            </a:r>
            <a:endParaRPr sz="1100"/>
          </a:p>
          <a:p>
            <a:pPr indent="0" lvl="0" marL="12700" marR="0" rtl="0" algn="l">
              <a:lnSpc>
                <a:spcPct val="100000"/>
              </a:lnSpc>
              <a:spcBef>
                <a:spcPts val="300"/>
              </a:spcBef>
              <a:spcAft>
                <a:spcPts val="0"/>
              </a:spcAft>
              <a:buNone/>
            </a:pPr>
            <a:r>
              <a:rPr b="1" lang="en" sz="1500">
                <a:solidFill>
                  <a:srgbClr val="404040"/>
                </a:solidFill>
                <a:latin typeface="Arial"/>
                <a:ea typeface="Arial"/>
                <a:cs typeface="Arial"/>
                <a:sym typeface="Arial"/>
              </a:rPr>
              <a:t>Texas Epidemic Public Health Institute</a:t>
            </a:r>
            <a:endParaRPr sz="1100"/>
          </a:p>
          <a:p>
            <a:pPr indent="0" lvl="0" marL="12700" marR="0" rtl="0" algn="l">
              <a:lnSpc>
                <a:spcPct val="100000"/>
              </a:lnSpc>
              <a:spcBef>
                <a:spcPts val="300"/>
              </a:spcBef>
              <a:spcAft>
                <a:spcPts val="0"/>
              </a:spcAft>
              <a:buNone/>
            </a:pPr>
            <a:r>
              <a:rPr b="1" lang="en" sz="1500">
                <a:solidFill>
                  <a:srgbClr val="404040"/>
                </a:solidFill>
                <a:latin typeface="Arial"/>
                <a:ea typeface="Arial"/>
                <a:cs typeface="Arial"/>
                <a:sym typeface="Arial"/>
              </a:rPr>
              <a:t>Catherine.l.troisi@uth.tmc.edu</a:t>
            </a:r>
            <a:endParaRPr sz="1100"/>
          </a:p>
          <a:p>
            <a:pPr indent="0" lvl="0" marL="12700" marR="0" rtl="0" algn="ctr">
              <a:lnSpc>
                <a:spcPct val="100000"/>
              </a:lnSpc>
              <a:spcBef>
                <a:spcPts val="300"/>
              </a:spcBef>
              <a:spcAft>
                <a:spcPts val="0"/>
              </a:spcAft>
              <a:buNone/>
            </a:pPr>
            <a:r>
              <a:t/>
            </a:r>
            <a:endParaRPr b="1" sz="1500">
              <a:solidFill>
                <a:srgbClr val="404040"/>
              </a:solidFill>
              <a:latin typeface="Arial"/>
              <a:ea typeface="Arial"/>
              <a:cs typeface="Arial"/>
              <a:sym typeface="Arial"/>
            </a:endParaRPr>
          </a:p>
          <a:p>
            <a:pPr indent="0" lvl="0" marL="12700" marR="0" rtl="0" algn="ctr">
              <a:lnSpc>
                <a:spcPct val="100000"/>
              </a:lnSpc>
              <a:spcBef>
                <a:spcPts val="300"/>
              </a:spcBef>
              <a:spcAft>
                <a:spcPts val="0"/>
              </a:spcAft>
              <a:buNone/>
            </a:pPr>
            <a:r>
              <a:rPr b="1" lang="en" sz="1500">
                <a:solidFill>
                  <a:srgbClr val="404040"/>
                </a:solidFill>
                <a:latin typeface="Arial"/>
                <a:ea typeface="Arial"/>
                <a:cs typeface="Arial"/>
                <a:sym typeface="Arial"/>
              </a:rPr>
              <a:t>20 September 2022</a:t>
            </a:r>
            <a:endParaRPr b="1" sz="1500">
              <a:solidFill>
                <a:schemeClr val="dk1"/>
              </a:solidFill>
              <a:latin typeface="Arial"/>
              <a:ea typeface="Arial"/>
              <a:cs typeface="Arial"/>
              <a:sym typeface="Arial"/>
            </a:endParaRPr>
          </a:p>
        </p:txBody>
      </p:sp>
      <p:sp>
        <p:nvSpPr>
          <p:cNvPr id="360" name="Google Shape;360;p41"/>
          <p:cNvSpPr/>
          <p:nvPr/>
        </p:nvSpPr>
        <p:spPr>
          <a:xfrm>
            <a:off x="6343650" y="0"/>
            <a:ext cx="2798921" cy="29718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cid:image003.jpg@01D8616F.C94A6630" id="361" name="Google Shape;361;p41"/>
          <p:cNvPicPr preferRelativeResize="0"/>
          <p:nvPr/>
        </p:nvPicPr>
        <p:blipFill rotWithShape="1">
          <a:blip r:embed="rId5">
            <a:alphaModFix/>
          </a:blip>
          <a:srcRect b="0" l="0" r="0" t="0"/>
          <a:stretch/>
        </p:blipFill>
        <p:spPr>
          <a:xfrm>
            <a:off x="3924861" y="4436801"/>
            <a:ext cx="1028700" cy="378619"/>
          </a:xfrm>
          <a:prstGeom prst="rect">
            <a:avLst/>
          </a:prstGeom>
          <a:noFill/>
          <a:ln>
            <a:noFill/>
          </a:ln>
        </p:spPr>
      </p:pic>
      <p:pic>
        <p:nvPicPr>
          <p:cNvPr descr="cid:image001.jpg@01D17864.EADCB2D0" id="362" name="Google Shape;362;p41"/>
          <p:cNvPicPr preferRelativeResize="0"/>
          <p:nvPr/>
        </p:nvPicPr>
        <p:blipFill rotWithShape="1">
          <a:blip r:embed="rId6">
            <a:alphaModFix/>
          </a:blip>
          <a:srcRect b="0" l="0" r="0" t="0"/>
          <a:stretch/>
        </p:blipFill>
        <p:spPr>
          <a:xfrm>
            <a:off x="576078" y="4196102"/>
            <a:ext cx="3024372" cy="719978"/>
          </a:xfrm>
          <a:prstGeom prst="rect">
            <a:avLst/>
          </a:prstGeom>
          <a:noFill/>
          <a:ln>
            <a:noFill/>
          </a:ln>
        </p:spPr>
      </p:pic>
      <p:sp>
        <p:nvSpPr>
          <p:cNvPr id="363" name="Google Shape;363;p41"/>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8" name="Shape 368"/>
        <p:cNvGrpSpPr/>
        <p:nvPr/>
      </p:nvGrpSpPr>
      <p:grpSpPr>
        <a:xfrm>
          <a:off x="0" y="0"/>
          <a:ext cx="0" cy="0"/>
          <a:chOff x="0" y="0"/>
          <a:chExt cx="0" cy="0"/>
        </a:xfrm>
      </p:grpSpPr>
      <p:sp>
        <p:nvSpPr>
          <p:cNvPr id="369" name="Google Shape;369;p42"/>
          <p:cNvSpPr txBox="1"/>
          <p:nvPr/>
        </p:nvSpPr>
        <p:spPr>
          <a:xfrm>
            <a:off x="342899" y="685800"/>
            <a:ext cx="6045431" cy="4839305"/>
          </a:xfrm>
          <a:prstGeom prst="rect">
            <a:avLst/>
          </a:prstGeom>
          <a:noFill/>
          <a:ln>
            <a:noFill/>
          </a:ln>
        </p:spPr>
        <p:txBody>
          <a:bodyPr anchorCtr="0" anchor="t" bIns="0" lIns="0" spcFirstLastPara="1" rIns="0" wrap="square" tIns="9050">
            <a:spAutoFit/>
          </a:bodyPr>
          <a:lstStyle/>
          <a:p>
            <a:pPr indent="0" lvl="0" marL="12700" marR="0" rtl="0" algn="l">
              <a:lnSpc>
                <a:spcPct val="100000"/>
              </a:lnSpc>
              <a:spcBef>
                <a:spcPts val="0"/>
              </a:spcBef>
              <a:spcAft>
                <a:spcPts val="0"/>
              </a:spcAft>
              <a:buNone/>
            </a:pPr>
            <a:r>
              <a:rPr b="1" lang="en" sz="2100">
                <a:solidFill>
                  <a:srgbClr val="404040"/>
                </a:solidFill>
                <a:latin typeface="Arial"/>
                <a:ea typeface="Arial"/>
                <a:cs typeface="Arial"/>
                <a:sym typeface="Arial"/>
              </a:rPr>
              <a:t>     </a:t>
            </a:r>
            <a:r>
              <a:rPr b="1" lang="en" sz="2400">
                <a:solidFill>
                  <a:srgbClr val="404040"/>
                </a:solidFill>
                <a:latin typeface="Arial"/>
                <a:ea typeface="Arial"/>
                <a:cs typeface="Arial"/>
                <a:sym typeface="Arial"/>
              </a:rPr>
              <a:t>HISTORY</a:t>
            </a:r>
            <a:endParaRPr b="1" sz="2400">
              <a:solidFill>
                <a:schemeClr val="dk1"/>
              </a:solidFill>
              <a:latin typeface="Arial"/>
              <a:ea typeface="Arial"/>
              <a:cs typeface="Arial"/>
              <a:sym typeface="Arial"/>
            </a:endParaRPr>
          </a:p>
          <a:p>
            <a:pPr indent="-254000" lvl="0" marL="457200" marR="0" rtl="0" algn="l">
              <a:spcBef>
                <a:spcPts val="500"/>
              </a:spcBef>
              <a:spcAft>
                <a:spcPts val="0"/>
              </a:spcAft>
              <a:buClr>
                <a:srgbClr val="DA1F11"/>
              </a:buClr>
              <a:buSzPts val="1600"/>
              <a:buFont typeface="Noto Sans Symbols"/>
              <a:buChar char="⮚"/>
            </a:pPr>
            <a:r>
              <a:rPr b="1" lang="en" sz="1800">
                <a:solidFill>
                  <a:srgbClr val="404040"/>
                </a:solidFill>
                <a:latin typeface="Arial"/>
                <a:ea typeface="Arial"/>
                <a:cs typeface="Arial"/>
                <a:sym typeface="Arial"/>
              </a:rPr>
              <a:t>1958 - isolated from macaques but rodents are likely natural reservoir</a:t>
            </a:r>
            <a:endParaRPr b="1" sz="1800">
              <a:solidFill>
                <a:srgbClr val="404040"/>
              </a:solidFill>
              <a:latin typeface="Arial"/>
              <a:ea typeface="Arial"/>
              <a:cs typeface="Arial"/>
              <a:sym typeface="Arial"/>
            </a:endParaRPr>
          </a:p>
          <a:p>
            <a:pPr indent="-254000" lvl="0" marL="457200" marR="0" rtl="0" algn="l">
              <a:spcBef>
                <a:spcPts val="500"/>
              </a:spcBef>
              <a:spcAft>
                <a:spcPts val="0"/>
              </a:spcAft>
              <a:buClr>
                <a:srgbClr val="DA1F11"/>
              </a:buClr>
              <a:buSzPts val="1600"/>
              <a:buFont typeface="Noto Sans Symbols"/>
              <a:buChar char="⮚"/>
            </a:pPr>
            <a:r>
              <a:rPr b="1" lang="en" sz="1800">
                <a:solidFill>
                  <a:srgbClr val="404040"/>
                </a:solidFill>
                <a:latin typeface="Arial"/>
                <a:ea typeface="Arial"/>
                <a:cs typeface="Arial"/>
                <a:sym typeface="Arial"/>
              </a:rPr>
              <a:t>Large outbreak in Nigeria since 2017</a:t>
            </a:r>
            <a:endParaRPr sz="1100"/>
          </a:p>
          <a:p>
            <a:pPr indent="-254000" lvl="0" marL="508000" marR="0" rtl="0" algn="l">
              <a:spcBef>
                <a:spcPts val="500"/>
              </a:spcBef>
              <a:spcAft>
                <a:spcPts val="0"/>
              </a:spcAft>
              <a:buClr>
                <a:srgbClr val="DA1F11"/>
              </a:buClr>
              <a:buSzPts val="1600"/>
              <a:buFont typeface="Noto Sans Symbols"/>
              <a:buChar char="⮚"/>
            </a:pPr>
            <a:r>
              <a:rPr b="1" lang="en" sz="1800">
                <a:solidFill>
                  <a:srgbClr val="404040"/>
                </a:solidFill>
                <a:latin typeface="Arial"/>
                <a:ea typeface="Arial"/>
                <a:cs typeface="Arial"/>
                <a:sym typeface="Arial"/>
              </a:rPr>
              <a:t>Until 2003, confined to West Africa and Congo Basin</a:t>
            </a:r>
            <a:endParaRPr sz="1100"/>
          </a:p>
          <a:p>
            <a:pPr indent="-101600" lvl="0" marL="266700" marR="558800" rtl="0" algn="l">
              <a:lnSpc>
                <a:spcPct val="100000"/>
              </a:lnSpc>
              <a:spcBef>
                <a:spcPts val="100"/>
              </a:spcBef>
              <a:spcAft>
                <a:spcPts val="0"/>
              </a:spcAft>
              <a:buClr>
                <a:srgbClr val="DA1F11"/>
              </a:buClr>
              <a:buSzPts val="1600"/>
              <a:buFont typeface="Noto Sans Symbols"/>
              <a:buChar char="⮚"/>
            </a:pPr>
            <a:r>
              <a:rPr b="1" lang="en" sz="1800">
                <a:solidFill>
                  <a:srgbClr val="404040"/>
                </a:solidFill>
                <a:latin typeface="Calibri"/>
                <a:ea typeface="Calibri"/>
                <a:cs typeface="Calibri"/>
                <a:sym typeface="Calibri"/>
              </a:rPr>
              <a:t>   2003 USA – associated with imported Ghanaian rats</a:t>
            </a:r>
            <a:endParaRPr b="1" sz="1800">
              <a:solidFill>
                <a:schemeClr val="dk1"/>
              </a:solidFill>
              <a:latin typeface="Calibri"/>
              <a:ea typeface="Calibri"/>
              <a:cs typeface="Calibri"/>
              <a:sym typeface="Calibri"/>
            </a:endParaRPr>
          </a:p>
          <a:p>
            <a:pPr indent="-254000" lvl="2" marL="850900" marR="0" rtl="0" algn="l">
              <a:spcBef>
                <a:spcPts val="500"/>
              </a:spcBef>
              <a:spcAft>
                <a:spcPts val="0"/>
              </a:spcAft>
              <a:buClr>
                <a:srgbClr val="DA1F11"/>
              </a:buClr>
              <a:buSzPts val="1600"/>
              <a:buFont typeface="Noto Sans Symbols"/>
              <a:buChar char="⮚"/>
            </a:pPr>
            <a:r>
              <a:rPr b="1" i="0" lang="en" sz="1800" u="none" cap="none" strike="noStrike">
                <a:solidFill>
                  <a:srgbClr val="404040"/>
                </a:solidFill>
                <a:latin typeface="Calibri"/>
                <a:ea typeface="Calibri"/>
                <a:cs typeface="Calibri"/>
                <a:sym typeface="Calibri"/>
              </a:rPr>
              <a:t>Introduced into prairie dogs (pets)</a:t>
            </a:r>
            <a:endParaRPr b="1" i="0" sz="1800" u="none" cap="none" strike="noStrike">
              <a:solidFill>
                <a:schemeClr val="dk1"/>
              </a:solidFill>
              <a:latin typeface="Calibri"/>
              <a:ea typeface="Calibri"/>
              <a:cs typeface="Calibri"/>
              <a:sym typeface="Calibri"/>
            </a:endParaRPr>
          </a:p>
          <a:p>
            <a:pPr indent="-254000" lvl="2" marL="850900" marR="0" rtl="0" algn="l">
              <a:spcBef>
                <a:spcPts val="500"/>
              </a:spcBef>
              <a:spcAft>
                <a:spcPts val="0"/>
              </a:spcAft>
              <a:buClr>
                <a:srgbClr val="DA1F11"/>
              </a:buClr>
              <a:buSzPts val="1600"/>
              <a:buFont typeface="Noto Sans Symbols"/>
              <a:buChar char="⮚"/>
            </a:pPr>
            <a:r>
              <a:rPr b="1" i="0" lang="en" sz="1800" u="none" cap="none" strike="noStrike">
                <a:solidFill>
                  <a:srgbClr val="404040"/>
                </a:solidFill>
                <a:latin typeface="Calibri"/>
                <a:ea typeface="Calibri"/>
                <a:cs typeface="Calibri"/>
                <a:sym typeface="Calibri"/>
              </a:rPr>
              <a:t>47 cases (72 with suspected)</a:t>
            </a:r>
            <a:endParaRPr b="1" i="0" sz="1800" u="none" cap="none" strike="noStrike">
              <a:solidFill>
                <a:schemeClr val="dk1"/>
              </a:solidFill>
              <a:latin typeface="Calibri"/>
              <a:ea typeface="Calibri"/>
              <a:cs typeface="Calibri"/>
              <a:sym typeface="Calibri"/>
            </a:endParaRPr>
          </a:p>
          <a:p>
            <a:pPr indent="-254000" lvl="2" marL="850900" marR="0" rtl="0" algn="l">
              <a:spcBef>
                <a:spcPts val="500"/>
              </a:spcBef>
              <a:spcAft>
                <a:spcPts val="0"/>
              </a:spcAft>
              <a:buClr>
                <a:srgbClr val="DA1F11"/>
              </a:buClr>
              <a:buSzPts val="1600"/>
              <a:buFont typeface="Noto Sans Symbols"/>
              <a:buChar char="⮚"/>
            </a:pPr>
            <a:r>
              <a:rPr b="1" i="0" lang="en" sz="1800" u="none" cap="none" strike="noStrike">
                <a:solidFill>
                  <a:srgbClr val="404040"/>
                </a:solidFill>
                <a:latin typeface="Calibri"/>
                <a:ea typeface="Calibri"/>
                <a:cs typeface="Calibri"/>
                <a:sym typeface="Calibri"/>
              </a:rPr>
              <a:t>No human to human transmission; No fatalities</a:t>
            </a:r>
            <a:endParaRPr sz="1100"/>
          </a:p>
          <a:p>
            <a:pPr indent="-165100" lvl="0" marL="165100" marR="0" rtl="0" algn="l">
              <a:spcBef>
                <a:spcPts val="500"/>
              </a:spcBef>
              <a:spcAft>
                <a:spcPts val="0"/>
              </a:spcAft>
              <a:buClr>
                <a:srgbClr val="DA1F11"/>
              </a:buClr>
              <a:buSzPts val="1600"/>
              <a:buFont typeface="Noto Sans Symbols"/>
              <a:buChar char="⮚"/>
            </a:pPr>
            <a:r>
              <a:rPr b="1" lang="en" sz="1800">
                <a:solidFill>
                  <a:srgbClr val="404040"/>
                </a:solidFill>
                <a:latin typeface="Calibri"/>
                <a:ea typeface="Calibri"/>
                <a:cs typeface="Calibri"/>
                <a:sym typeface="Calibri"/>
              </a:rPr>
              <a:t>Various small outbreaks during intervening years</a:t>
            </a:r>
            <a:endParaRPr sz="1100"/>
          </a:p>
          <a:p>
            <a:pPr indent="-165100" lvl="0" marL="165100" marR="0" rtl="0" algn="l">
              <a:spcBef>
                <a:spcPts val="500"/>
              </a:spcBef>
              <a:spcAft>
                <a:spcPts val="0"/>
              </a:spcAft>
              <a:buClr>
                <a:srgbClr val="DA1F11"/>
              </a:buClr>
              <a:buSzPts val="1600"/>
              <a:buFont typeface="Noto Sans Symbols"/>
              <a:buChar char="⮚"/>
            </a:pPr>
            <a:r>
              <a:rPr b="1" lang="en" sz="1800">
                <a:solidFill>
                  <a:srgbClr val="404040"/>
                </a:solidFill>
                <a:latin typeface="Calibri"/>
                <a:ea typeface="Calibri"/>
                <a:cs typeface="Calibri"/>
                <a:sym typeface="Calibri"/>
              </a:rPr>
              <a:t>2022 – outbreak worldwide</a:t>
            </a:r>
            <a:endParaRPr sz="1100"/>
          </a:p>
          <a:p>
            <a:pPr indent="-127000" lvl="0" marL="482600" marR="0" rtl="0" algn="l">
              <a:spcBef>
                <a:spcPts val="500"/>
              </a:spcBef>
              <a:spcAft>
                <a:spcPts val="0"/>
              </a:spcAft>
              <a:buClr>
                <a:srgbClr val="DA1F11"/>
              </a:buClr>
              <a:buSzPts val="1600"/>
              <a:buFont typeface="Noto Sans Symbols"/>
              <a:buNone/>
            </a:pPr>
            <a:r>
              <a:t/>
            </a:r>
            <a:endParaRPr b="1" sz="1800">
              <a:solidFill>
                <a:srgbClr val="404040"/>
              </a:solidFill>
              <a:latin typeface="Arial"/>
              <a:ea typeface="Arial"/>
              <a:cs typeface="Arial"/>
              <a:sym typeface="Arial"/>
            </a:endParaRPr>
          </a:p>
          <a:p>
            <a:pPr indent="-152400" lvl="1" marL="825500" marR="0" rtl="0" algn="l">
              <a:spcBef>
                <a:spcPts val="700"/>
              </a:spcBef>
              <a:spcAft>
                <a:spcPts val="0"/>
              </a:spcAft>
              <a:buClr>
                <a:srgbClr val="DA1F11"/>
              </a:buClr>
              <a:buSzPts val="1200"/>
              <a:buFont typeface="Noto Sans Symbols"/>
              <a:buNone/>
            </a:pPr>
            <a:r>
              <a:t/>
            </a:r>
            <a:endParaRPr b="1" i="0" sz="1400" u="none" cap="none" strike="noStrike">
              <a:solidFill>
                <a:schemeClr val="dk1"/>
              </a:solidFill>
              <a:latin typeface="Arial"/>
              <a:ea typeface="Arial"/>
              <a:cs typeface="Arial"/>
              <a:sym typeface="Arial"/>
            </a:endParaRPr>
          </a:p>
          <a:p>
            <a:pPr indent="-152400" lvl="0" marL="431800" marR="0" rtl="0" algn="l">
              <a:lnSpc>
                <a:spcPct val="100000"/>
              </a:lnSpc>
              <a:spcBef>
                <a:spcPts val="800"/>
              </a:spcBef>
              <a:spcAft>
                <a:spcPts val="0"/>
              </a:spcAft>
              <a:buClr>
                <a:srgbClr val="DA1F11"/>
              </a:buClr>
              <a:buSzPts val="1200"/>
              <a:buFont typeface="Noto Sans Symbols"/>
              <a:buNone/>
            </a:pPr>
            <a:r>
              <a:t/>
            </a:r>
            <a:endParaRPr sz="1400">
              <a:solidFill>
                <a:schemeClr val="dk1"/>
              </a:solidFill>
              <a:latin typeface="Arial"/>
              <a:ea typeface="Arial"/>
              <a:cs typeface="Arial"/>
              <a:sym typeface="Arial"/>
            </a:endParaRPr>
          </a:p>
        </p:txBody>
      </p:sp>
      <p:sp>
        <p:nvSpPr>
          <p:cNvPr id="370" name="Google Shape;370;p42"/>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pic>
        <p:nvPicPr>
          <p:cNvPr descr="Wildlife Photo of Rhesus Macaque Monkey. · Free Stock Photo" id="371" name="Google Shape;371;p42"/>
          <p:cNvPicPr preferRelativeResize="0"/>
          <p:nvPr/>
        </p:nvPicPr>
        <p:blipFill rotWithShape="1">
          <a:blip r:embed="rId3">
            <a:alphaModFix/>
          </a:blip>
          <a:srcRect b="0" l="0" r="0" t="0"/>
          <a:stretch/>
        </p:blipFill>
        <p:spPr>
          <a:xfrm>
            <a:off x="6391571" y="165297"/>
            <a:ext cx="2409530" cy="1606353"/>
          </a:xfrm>
          <a:prstGeom prst="rect">
            <a:avLst/>
          </a:prstGeom>
          <a:noFill/>
          <a:ln>
            <a:noFill/>
          </a:ln>
        </p:spPr>
      </p:pic>
      <p:pic>
        <p:nvPicPr>
          <p:cNvPr descr="Avian Flu Diary: Singapore MOH: 1st Imported Case Of Monkeypox (ex Nigeria)" id="372" name="Google Shape;372;p42"/>
          <p:cNvPicPr preferRelativeResize="0"/>
          <p:nvPr/>
        </p:nvPicPr>
        <p:blipFill rotWithShape="1">
          <a:blip r:embed="rId4">
            <a:alphaModFix/>
          </a:blip>
          <a:srcRect b="0" l="0" r="0" t="0"/>
          <a:stretch/>
        </p:blipFill>
        <p:spPr>
          <a:xfrm>
            <a:off x="6388331" y="2302926"/>
            <a:ext cx="2257425" cy="228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7" name="Shape 377"/>
        <p:cNvGrpSpPr/>
        <p:nvPr/>
      </p:nvGrpSpPr>
      <p:grpSpPr>
        <a:xfrm>
          <a:off x="0" y="0"/>
          <a:ext cx="0" cy="0"/>
          <a:chOff x="0" y="0"/>
          <a:chExt cx="0" cy="0"/>
        </a:xfrm>
      </p:grpSpPr>
      <p:sp>
        <p:nvSpPr>
          <p:cNvPr id="378" name="Google Shape;378;p43"/>
          <p:cNvSpPr txBox="1"/>
          <p:nvPr>
            <p:ph type="title"/>
          </p:nvPr>
        </p:nvSpPr>
        <p:spPr>
          <a:xfrm>
            <a:off x="438626" y="380248"/>
            <a:ext cx="5220051" cy="332302"/>
          </a:xfrm>
          <a:prstGeom prst="rect">
            <a:avLst/>
          </a:prstGeom>
          <a:noFill/>
          <a:ln>
            <a:noFill/>
          </a:ln>
        </p:spPr>
        <p:txBody>
          <a:bodyPr anchorCtr="0" anchor="t" bIns="0" lIns="0" spcFirstLastPara="1" rIns="0" wrap="square" tIns="9050">
            <a:spAutoFit/>
          </a:bodyPr>
          <a:lstStyle/>
          <a:p>
            <a:pPr indent="0" lvl="0" marL="12700" marR="0" rtl="0" algn="l">
              <a:lnSpc>
                <a:spcPct val="100000"/>
              </a:lnSpc>
              <a:spcBef>
                <a:spcPts val="0"/>
              </a:spcBef>
              <a:spcAft>
                <a:spcPts val="0"/>
              </a:spcAft>
              <a:buNone/>
            </a:pPr>
            <a:r>
              <a:rPr b="1" lang="en"/>
              <a:t>TRANSMISSION</a:t>
            </a:r>
            <a:endParaRPr/>
          </a:p>
        </p:txBody>
      </p:sp>
      <p:sp>
        <p:nvSpPr>
          <p:cNvPr id="379" name="Google Shape;379;p43"/>
          <p:cNvSpPr txBox="1"/>
          <p:nvPr/>
        </p:nvSpPr>
        <p:spPr>
          <a:xfrm>
            <a:off x="410465" y="712550"/>
            <a:ext cx="5876036" cy="3720249"/>
          </a:xfrm>
          <a:prstGeom prst="rect">
            <a:avLst/>
          </a:prstGeom>
          <a:noFill/>
          <a:ln>
            <a:noFill/>
          </a:ln>
        </p:spPr>
        <p:txBody>
          <a:bodyPr anchorCtr="0" anchor="t" bIns="0" lIns="0" spcFirstLastPara="1" rIns="0" wrap="square" tIns="116200">
            <a:spAutoFit/>
          </a:bodyPr>
          <a:lstStyle/>
          <a:p>
            <a:pPr indent="-228600" lvl="0" marL="241300" marR="0" rtl="0" algn="l">
              <a:lnSpc>
                <a:spcPct val="100000"/>
              </a:lnSpc>
              <a:spcBef>
                <a:spcPts val="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Contact with infected lesions or fluids, including old scabs</a:t>
            </a:r>
            <a:endParaRPr b="1" sz="1500">
              <a:solidFill>
                <a:schemeClr val="dk1"/>
              </a:solidFill>
              <a:latin typeface="Arial"/>
              <a:ea typeface="Arial"/>
              <a:cs typeface="Arial"/>
              <a:sym typeface="Arial"/>
            </a:endParaRPr>
          </a:p>
          <a:p>
            <a:pPr indent="-228600" lvl="0" marL="241300" marR="0" rtl="0" algn="l">
              <a:lnSpc>
                <a:spcPct val="100000"/>
              </a:lnSpc>
              <a:spcBef>
                <a:spcPts val="8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Contaminated bedding or clothing</a:t>
            </a:r>
            <a:endParaRPr b="1" sz="1500">
              <a:solidFill>
                <a:schemeClr val="dk1"/>
              </a:solidFill>
              <a:latin typeface="Arial"/>
              <a:ea typeface="Arial"/>
              <a:cs typeface="Arial"/>
              <a:sym typeface="Arial"/>
            </a:endParaRPr>
          </a:p>
          <a:p>
            <a:pPr indent="-228600" lvl="0" marL="241300" marR="0" rtl="0" algn="l">
              <a:lnSpc>
                <a:spcPct val="100000"/>
              </a:lnSpc>
              <a:spcBef>
                <a:spcPts val="8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Respiratory droplets – seems to require prolonged face to face contact</a:t>
            </a:r>
            <a:endParaRPr b="1" sz="1500">
              <a:solidFill>
                <a:schemeClr val="dk1"/>
              </a:solidFill>
              <a:latin typeface="Arial"/>
              <a:ea typeface="Arial"/>
              <a:cs typeface="Arial"/>
              <a:sym typeface="Arial"/>
            </a:endParaRPr>
          </a:p>
          <a:p>
            <a:pPr indent="-228600" lvl="0" marL="241300" marR="0" rtl="0" algn="l">
              <a:lnSpc>
                <a:spcPct val="100000"/>
              </a:lnSpc>
              <a:spcBef>
                <a:spcPts val="8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Human to human; Animal to human; Human to animal</a:t>
            </a:r>
            <a:endParaRPr b="1" sz="1500">
              <a:solidFill>
                <a:srgbClr val="404040"/>
              </a:solidFill>
              <a:latin typeface="Arial"/>
              <a:ea typeface="Arial"/>
              <a:cs typeface="Arial"/>
              <a:sym typeface="Arial"/>
            </a:endParaRPr>
          </a:p>
          <a:p>
            <a:pPr indent="0" lvl="0" marL="12700" marR="0" rtl="0" algn="l">
              <a:lnSpc>
                <a:spcPct val="100000"/>
              </a:lnSpc>
              <a:spcBef>
                <a:spcPts val="800"/>
              </a:spcBef>
              <a:spcAft>
                <a:spcPts val="0"/>
              </a:spcAft>
              <a:buNone/>
            </a:pPr>
            <a:r>
              <a:rPr b="1" lang="en" sz="2100">
                <a:solidFill>
                  <a:srgbClr val="404040"/>
                </a:solidFill>
                <a:latin typeface="Arial"/>
                <a:ea typeface="Arial"/>
                <a:cs typeface="Arial"/>
                <a:sym typeface="Arial"/>
              </a:rPr>
              <a:t>CLINICAL SYMPTOMS</a:t>
            </a:r>
            <a:endParaRPr sz="1100"/>
          </a:p>
          <a:p>
            <a:pPr indent="-228600" lvl="0" marL="241300" marR="0" rtl="0" algn="l">
              <a:lnSpc>
                <a:spcPct val="100000"/>
              </a:lnSpc>
              <a:spcBef>
                <a:spcPts val="5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Incubation 5-15 days, up to 21</a:t>
            </a:r>
            <a:endParaRPr b="1" sz="1500">
              <a:solidFill>
                <a:schemeClr val="dk1"/>
              </a:solidFill>
              <a:latin typeface="Arial"/>
              <a:ea typeface="Arial"/>
              <a:cs typeface="Arial"/>
              <a:sym typeface="Arial"/>
            </a:endParaRPr>
          </a:p>
          <a:p>
            <a:pPr indent="-228600" lvl="0" marL="241300" marR="0" rtl="0" algn="l">
              <a:lnSpc>
                <a:spcPct val="100000"/>
              </a:lnSpc>
              <a:spcBef>
                <a:spcPts val="5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Initial flu-like; myalgia/malaise, fever, fatigue</a:t>
            </a:r>
            <a:endParaRPr b="1" sz="1500">
              <a:solidFill>
                <a:schemeClr val="dk1"/>
              </a:solidFill>
              <a:latin typeface="Arial"/>
              <a:ea typeface="Arial"/>
              <a:cs typeface="Arial"/>
              <a:sym typeface="Arial"/>
            </a:endParaRPr>
          </a:p>
          <a:p>
            <a:pPr indent="-228600" lvl="1" marL="482600" marR="0" rtl="0" algn="l">
              <a:lnSpc>
                <a:spcPct val="100000"/>
              </a:lnSpc>
              <a:spcBef>
                <a:spcPts val="5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Sore throat, cough</a:t>
            </a:r>
            <a:endParaRPr b="1" i="0" sz="1500" u="none" cap="none" strike="noStrike">
              <a:solidFill>
                <a:schemeClr val="dk1"/>
              </a:solidFill>
              <a:latin typeface="Arial"/>
              <a:ea typeface="Arial"/>
              <a:cs typeface="Arial"/>
              <a:sym typeface="Arial"/>
            </a:endParaRPr>
          </a:p>
          <a:p>
            <a:pPr indent="-228600" lvl="0" marL="241300" marR="0" rtl="0" algn="l">
              <a:lnSpc>
                <a:spcPct val="100000"/>
              </a:lnSpc>
              <a:spcBef>
                <a:spcPts val="5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Rash Macules appears 1-3 d after fever</a:t>
            </a:r>
            <a:endParaRPr b="1" sz="1500">
              <a:solidFill>
                <a:schemeClr val="dk1"/>
              </a:solidFill>
              <a:latin typeface="Arial"/>
              <a:ea typeface="Arial"/>
              <a:cs typeface="Arial"/>
              <a:sym typeface="Arial"/>
            </a:endParaRPr>
          </a:p>
          <a:p>
            <a:pPr indent="-228600" lvl="1" marL="482600" marR="0" rtl="0" algn="l">
              <a:lnSpc>
                <a:spcPct val="100000"/>
              </a:lnSpc>
              <a:spcBef>
                <a:spcPts val="5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Evolve over 3-4 weeks</a:t>
            </a:r>
            <a:endParaRPr b="1" i="0" sz="1500" u="none" cap="none" strike="noStrike">
              <a:solidFill>
                <a:schemeClr val="dk1"/>
              </a:solidFill>
              <a:latin typeface="Arial"/>
              <a:ea typeface="Arial"/>
              <a:cs typeface="Arial"/>
              <a:sym typeface="Arial"/>
            </a:endParaRPr>
          </a:p>
          <a:p>
            <a:pPr indent="-228600" lvl="1" marL="482600" marR="0" rtl="0" algn="l">
              <a:lnSpc>
                <a:spcPct val="100000"/>
              </a:lnSpc>
              <a:spcBef>
                <a:spcPts val="5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Infectious throughout</a:t>
            </a:r>
            <a:endParaRPr b="0" i="0" sz="1500" u="none" cap="none" strike="noStrike">
              <a:solidFill>
                <a:schemeClr val="dk1"/>
              </a:solidFill>
              <a:latin typeface="Arial"/>
              <a:ea typeface="Arial"/>
              <a:cs typeface="Arial"/>
              <a:sym typeface="Arial"/>
            </a:endParaRPr>
          </a:p>
        </p:txBody>
      </p:sp>
      <p:sp>
        <p:nvSpPr>
          <p:cNvPr id="380" name="Google Shape;380;p43"/>
          <p:cNvSpPr/>
          <p:nvPr/>
        </p:nvSpPr>
        <p:spPr>
          <a:xfrm>
            <a:off x="6583680" y="3190113"/>
            <a:ext cx="2160269" cy="1615058"/>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1" name="Google Shape;381;p43"/>
          <p:cNvSpPr/>
          <p:nvPr/>
        </p:nvSpPr>
        <p:spPr>
          <a:xfrm>
            <a:off x="7327048" y="1690757"/>
            <a:ext cx="1785365" cy="1457324"/>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2" name="Google Shape;382;p43"/>
          <p:cNvSpPr/>
          <p:nvPr/>
        </p:nvSpPr>
        <p:spPr>
          <a:xfrm>
            <a:off x="6343650" y="382906"/>
            <a:ext cx="2400299" cy="1331595"/>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383" name="Google Shape;383;p43"/>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8" name="Shape 388"/>
        <p:cNvGrpSpPr/>
        <p:nvPr/>
      </p:nvGrpSpPr>
      <p:grpSpPr>
        <a:xfrm>
          <a:off x="0" y="0"/>
          <a:ext cx="0" cy="0"/>
          <a:chOff x="0" y="0"/>
          <a:chExt cx="0" cy="0"/>
        </a:xfrm>
      </p:grpSpPr>
      <p:sp>
        <p:nvSpPr>
          <p:cNvPr id="389" name="Google Shape;389;p44"/>
          <p:cNvSpPr txBox="1"/>
          <p:nvPr>
            <p:ph type="title"/>
          </p:nvPr>
        </p:nvSpPr>
        <p:spPr>
          <a:xfrm>
            <a:off x="494950" y="304442"/>
            <a:ext cx="8191849" cy="424636"/>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b="1" lang="en" sz="2700"/>
              <a:t>2022: LATEST EPIDEMIOLOGY </a:t>
            </a:r>
            <a:endParaRPr b="1" sz="2700"/>
          </a:p>
        </p:txBody>
      </p:sp>
      <p:sp>
        <p:nvSpPr>
          <p:cNvPr id="390" name="Google Shape;390;p44"/>
          <p:cNvSpPr txBox="1"/>
          <p:nvPr/>
        </p:nvSpPr>
        <p:spPr>
          <a:xfrm>
            <a:off x="171450" y="882369"/>
            <a:ext cx="8801100" cy="3731309"/>
          </a:xfrm>
          <a:prstGeom prst="rect">
            <a:avLst/>
          </a:prstGeom>
          <a:noFill/>
          <a:ln>
            <a:noFill/>
          </a:ln>
        </p:spPr>
        <p:txBody>
          <a:bodyPr anchorCtr="0" anchor="t" bIns="0" lIns="0" spcFirstLastPara="1" rIns="0" wrap="square" tIns="94775">
            <a:spAutoFit/>
          </a:bodyPr>
          <a:lstStyle/>
          <a:p>
            <a:pPr indent="-241300" lvl="0" marL="254000" marR="0" rtl="0" algn="l">
              <a:lnSpc>
                <a:spcPct val="100000"/>
              </a:lnSpc>
              <a:spcBef>
                <a:spcPts val="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As of Sept 14: 61,282</a:t>
            </a:r>
            <a:r>
              <a:rPr b="1" i="1" lang="en" sz="1500">
                <a:solidFill>
                  <a:srgbClr val="404040"/>
                </a:solidFill>
                <a:latin typeface="Arial"/>
                <a:ea typeface="Arial"/>
                <a:cs typeface="Arial"/>
                <a:sym typeface="Arial"/>
              </a:rPr>
              <a:t> confirmed cases in 104 (97 non-endemic) countries; 20 deaths</a:t>
            </a:r>
            <a:endParaRPr b="1" i="1" sz="1500">
              <a:solidFill>
                <a:schemeClr val="dk1"/>
              </a:solidFill>
              <a:latin typeface="Arial"/>
              <a:ea typeface="Arial"/>
              <a:cs typeface="Arial"/>
              <a:sym typeface="Arial"/>
            </a:endParaRPr>
          </a:p>
          <a:p>
            <a:pPr indent="-241300" lvl="1" marL="4953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Near simultaneous appearance in multiple countries suggests undetected spread</a:t>
            </a:r>
            <a:endParaRPr b="1" i="0" sz="1500" u="none" cap="none" strike="noStrike">
              <a:solidFill>
                <a:schemeClr val="dk1"/>
              </a:solidFill>
              <a:latin typeface="Arial"/>
              <a:ea typeface="Arial"/>
              <a:cs typeface="Arial"/>
              <a:sym typeface="Arial"/>
            </a:endParaRPr>
          </a:p>
          <a:p>
            <a:pPr indent="-241300" lvl="1" marL="4953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23,499 in US (one death); appear to be declining</a:t>
            </a:r>
            <a:endParaRPr sz="1100"/>
          </a:p>
          <a:p>
            <a:pPr indent="-241300" lvl="1" marL="4953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High assoc with MSM activity (95% of cases)</a:t>
            </a:r>
            <a:endParaRPr sz="1100"/>
          </a:p>
          <a:p>
            <a:pPr indent="-241300" lvl="2" marL="838200" marR="0" rtl="0" algn="l">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38% PLWH</a:t>
            </a:r>
            <a:endParaRPr b="1" i="0" sz="1500" u="none" cap="none" strike="noStrike">
              <a:solidFill>
                <a:srgbClr val="404040"/>
              </a:solidFill>
              <a:latin typeface="Arial"/>
              <a:ea typeface="Arial"/>
              <a:cs typeface="Arial"/>
              <a:sym typeface="Arial"/>
            </a:endParaRPr>
          </a:p>
          <a:p>
            <a:pPr indent="-241300" lvl="1" marL="4953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Racial disparities in US (38% of cases in AA)</a:t>
            </a:r>
            <a:endParaRPr b="1" i="0" sz="1500" u="none" cap="none" strike="noStrike">
              <a:solidFill>
                <a:schemeClr val="dk1"/>
              </a:solidFill>
              <a:latin typeface="Arial"/>
              <a:ea typeface="Arial"/>
              <a:cs typeface="Arial"/>
              <a:sym typeface="Arial"/>
            </a:endParaRPr>
          </a:p>
          <a:p>
            <a:pPr indent="-241300" lvl="0" marL="254000" marR="0" rtl="0" algn="l">
              <a:lnSpc>
                <a:spcPct val="100000"/>
              </a:lnSpc>
              <a:spcBef>
                <a:spcPts val="6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Atypical presentations</a:t>
            </a:r>
            <a:endParaRPr b="1" sz="1500">
              <a:solidFill>
                <a:srgbClr val="404040"/>
              </a:solidFill>
              <a:latin typeface="Arial"/>
              <a:ea typeface="Arial"/>
              <a:cs typeface="Arial"/>
              <a:sym typeface="Arial"/>
            </a:endParaRPr>
          </a:p>
          <a:p>
            <a:pPr indent="-228600" lvl="0" marL="241300" marR="0" rtl="0" algn="l">
              <a:lnSpc>
                <a:spcPct val="100000"/>
              </a:lnSpc>
              <a:spcBef>
                <a:spcPts val="700"/>
              </a:spcBef>
              <a:spcAft>
                <a:spcPts val="0"/>
              </a:spcAft>
              <a:buClr>
                <a:srgbClr val="DA1F11"/>
              </a:buClr>
              <a:buSzPts val="1400"/>
              <a:buFont typeface="Noto Sans Symbols"/>
              <a:buChar char="◼"/>
            </a:pPr>
            <a:r>
              <a:rPr b="1" lang="en" sz="1500">
                <a:solidFill>
                  <a:srgbClr val="404040"/>
                </a:solidFill>
                <a:latin typeface="Arial"/>
                <a:ea typeface="Arial"/>
                <a:cs typeface="Arial"/>
                <a:sym typeface="Arial"/>
              </a:rPr>
              <a:t>Difficult contact tracing</a:t>
            </a:r>
            <a:endParaRPr b="1" sz="1500">
              <a:solidFill>
                <a:schemeClr val="dk1"/>
              </a:solidFill>
              <a:latin typeface="Arial"/>
              <a:ea typeface="Arial"/>
              <a:cs typeface="Arial"/>
              <a:sym typeface="Arial"/>
            </a:endParaRPr>
          </a:p>
          <a:p>
            <a:pPr indent="-228600" lvl="1" marL="4826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Personal nature of exposures</a:t>
            </a:r>
            <a:endParaRPr b="1" i="0" sz="1500" u="none" cap="none" strike="noStrike">
              <a:solidFill>
                <a:schemeClr val="dk1"/>
              </a:solidFill>
              <a:latin typeface="Arial"/>
              <a:ea typeface="Arial"/>
              <a:cs typeface="Arial"/>
              <a:sym typeface="Arial"/>
            </a:endParaRPr>
          </a:p>
          <a:p>
            <a:pPr indent="-228600" lvl="1" marL="4826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Unrecognized cases</a:t>
            </a:r>
            <a:endParaRPr sz="1100"/>
          </a:p>
          <a:p>
            <a:pPr indent="-228600" lvl="1" marL="482600" marR="0" rtl="0" algn="l">
              <a:lnSpc>
                <a:spcPct val="100000"/>
              </a:lnSpc>
              <a:spcBef>
                <a:spcPts val="600"/>
              </a:spcBef>
              <a:spcAft>
                <a:spcPts val="0"/>
              </a:spcAft>
              <a:buClr>
                <a:srgbClr val="DA1F11"/>
              </a:buClr>
              <a:buSzPts val="1400"/>
              <a:buFont typeface="Noto Sans Symbols"/>
              <a:buChar char="◼"/>
            </a:pPr>
            <a:r>
              <a:rPr b="1" i="0" lang="en" sz="1500" u="none" cap="none" strike="noStrike">
                <a:solidFill>
                  <a:srgbClr val="404040"/>
                </a:solidFill>
                <a:latin typeface="Arial"/>
                <a:ea typeface="Arial"/>
                <a:cs typeface="Arial"/>
                <a:sym typeface="Arial"/>
              </a:rPr>
              <a:t>Time lag</a:t>
            </a:r>
            <a:endParaRPr b="1" i="0" sz="1500" u="none" cap="none" strike="noStrike">
              <a:solidFill>
                <a:schemeClr val="dk1"/>
              </a:solidFill>
              <a:latin typeface="Arial"/>
              <a:ea typeface="Arial"/>
              <a:cs typeface="Arial"/>
              <a:sym typeface="Arial"/>
            </a:endParaRPr>
          </a:p>
          <a:p>
            <a:pPr indent="-152400" lvl="0" marL="254000" marR="0" rtl="0" algn="l">
              <a:lnSpc>
                <a:spcPct val="100000"/>
              </a:lnSpc>
              <a:spcBef>
                <a:spcPts val="600"/>
              </a:spcBef>
              <a:spcAft>
                <a:spcPts val="0"/>
              </a:spcAft>
              <a:buClr>
                <a:srgbClr val="DA1F11"/>
              </a:buClr>
              <a:buSzPts val="1400"/>
              <a:buFont typeface="Noto Sans Symbols"/>
              <a:buNone/>
            </a:pPr>
            <a:r>
              <a:t/>
            </a:r>
            <a:endParaRPr b="1" sz="1500">
              <a:solidFill>
                <a:schemeClr val="dk1"/>
              </a:solidFill>
              <a:latin typeface="Arial"/>
              <a:ea typeface="Arial"/>
              <a:cs typeface="Arial"/>
              <a:sym typeface="Arial"/>
            </a:endParaRPr>
          </a:p>
        </p:txBody>
      </p:sp>
      <p:sp>
        <p:nvSpPr>
          <p:cNvPr id="391" name="Google Shape;391;p44"/>
          <p:cNvSpPr txBox="1"/>
          <p:nvPr/>
        </p:nvSpPr>
        <p:spPr>
          <a:xfrm>
            <a:off x="285750" y="3382040"/>
            <a:ext cx="5001960" cy="326531"/>
          </a:xfrm>
          <a:prstGeom prst="rect">
            <a:avLst/>
          </a:prstGeom>
          <a:noFill/>
          <a:ln>
            <a:noFill/>
          </a:ln>
        </p:spPr>
        <p:txBody>
          <a:bodyPr anchorCtr="0" anchor="t" bIns="0" lIns="0" spcFirstLastPara="1" rIns="0" wrap="square" tIns="94775">
            <a:spAutoFit/>
          </a:bodyPr>
          <a:lstStyle/>
          <a:p>
            <a:pPr indent="-139700" lvl="0" marL="241300" marR="0" rtl="0" algn="l">
              <a:lnSpc>
                <a:spcPct val="100000"/>
              </a:lnSpc>
              <a:spcBef>
                <a:spcPts val="0"/>
              </a:spcBef>
              <a:spcAft>
                <a:spcPts val="0"/>
              </a:spcAft>
              <a:buClr>
                <a:srgbClr val="DA1F11"/>
              </a:buClr>
              <a:buSzPts val="1400"/>
              <a:buFont typeface="Noto Sans Symbols"/>
              <a:buNone/>
            </a:pPr>
            <a:r>
              <a:t/>
            </a:r>
            <a:endParaRPr b="1" sz="1500">
              <a:solidFill>
                <a:schemeClr val="dk1"/>
              </a:solidFill>
              <a:latin typeface="Arial"/>
              <a:ea typeface="Arial"/>
              <a:cs typeface="Arial"/>
              <a:sym typeface="Arial"/>
            </a:endParaRPr>
          </a:p>
        </p:txBody>
      </p:sp>
      <p:sp>
        <p:nvSpPr>
          <p:cNvPr id="392" name="Google Shape;392;p44"/>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pic>
        <p:nvPicPr>
          <p:cNvPr id="393" name="Google Shape;393;p44"/>
          <p:cNvPicPr preferRelativeResize="0"/>
          <p:nvPr/>
        </p:nvPicPr>
        <p:blipFill rotWithShape="1">
          <a:blip r:embed="rId3">
            <a:alphaModFix/>
          </a:blip>
          <a:srcRect b="35766" l="32187" r="32428" t="4811"/>
          <a:stretch/>
        </p:blipFill>
        <p:spPr>
          <a:xfrm>
            <a:off x="4629150" y="1826155"/>
            <a:ext cx="4343400" cy="3214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8" name="Shape 398"/>
        <p:cNvGrpSpPr/>
        <p:nvPr/>
      </p:nvGrpSpPr>
      <p:grpSpPr>
        <a:xfrm>
          <a:off x="0" y="0"/>
          <a:ext cx="0" cy="0"/>
          <a:chOff x="0" y="0"/>
          <a:chExt cx="0" cy="0"/>
        </a:xfrm>
      </p:grpSpPr>
      <p:sp>
        <p:nvSpPr>
          <p:cNvPr id="399" name="Google Shape;399;p45"/>
          <p:cNvSpPr txBox="1"/>
          <p:nvPr>
            <p:ph type="title"/>
          </p:nvPr>
        </p:nvSpPr>
        <p:spPr>
          <a:xfrm>
            <a:off x="494951" y="450950"/>
            <a:ext cx="3514200" cy="378600"/>
          </a:xfrm>
          <a:prstGeom prst="rect">
            <a:avLst/>
          </a:prstGeom>
          <a:noFill/>
          <a:ln>
            <a:noFill/>
          </a:ln>
        </p:spPr>
        <p:txBody>
          <a:bodyPr anchorCtr="0" anchor="t" bIns="0" lIns="0" spcFirstLastPara="1" rIns="0" wrap="square" tIns="9050">
            <a:spAutoFit/>
          </a:bodyPr>
          <a:lstStyle/>
          <a:p>
            <a:pPr indent="0" lvl="0" marL="12700" rtl="0" algn="l">
              <a:lnSpc>
                <a:spcPct val="100000"/>
              </a:lnSpc>
              <a:spcBef>
                <a:spcPts val="0"/>
              </a:spcBef>
              <a:spcAft>
                <a:spcPts val="0"/>
              </a:spcAft>
              <a:buNone/>
            </a:pPr>
            <a:r>
              <a:rPr b="1" lang="en" sz="2400"/>
              <a:t>PREVENTION</a:t>
            </a:r>
            <a:endParaRPr b="1" sz="2400"/>
          </a:p>
        </p:txBody>
      </p:sp>
      <p:sp>
        <p:nvSpPr>
          <p:cNvPr id="400" name="Google Shape;400;p45"/>
          <p:cNvSpPr txBox="1"/>
          <p:nvPr/>
        </p:nvSpPr>
        <p:spPr>
          <a:xfrm>
            <a:off x="687704" y="1008980"/>
            <a:ext cx="7541896" cy="3415358"/>
          </a:xfrm>
          <a:prstGeom prst="rect">
            <a:avLst/>
          </a:prstGeom>
          <a:noFill/>
          <a:ln>
            <a:noFill/>
          </a:ln>
        </p:spPr>
        <p:txBody>
          <a:bodyPr anchorCtr="0" anchor="t" bIns="0" lIns="0" spcFirstLastPara="1" rIns="0" wrap="square" tIns="75250">
            <a:spAutoFit/>
          </a:bodyPr>
          <a:lstStyle/>
          <a:p>
            <a:pPr indent="-228600" lvl="0" marL="241300" marR="0" rtl="0" algn="l">
              <a:lnSpc>
                <a:spcPct val="100000"/>
              </a:lnSpc>
              <a:spcBef>
                <a:spcPts val="0"/>
              </a:spcBef>
              <a:spcAft>
                <a:spcPts val="0"/>
              </a:spcAft>
              <a:buClr>
                <a:srgbClr val="DA1F11"/>
              </a:buClr>
              <a:buSzPts val="1600"/>
              <a:buFont typeface="Noto Sans Symbols"/>
              <a:buChar char="◼"/>
            </a:pPr>
            <a:r>
              <a:rPr b="1" lang="en" sz="1800">
                <a:solidFill>
                  <a:srgbClr val="404040"/>
                </a:solidFill>
                <a:latin typeface="Arial"/>
                <a:ea typeface="Arial"/>
                <a:cs typeface="Arial"/>
                <a:sym typeface="Arial"/>
              </a:rPr>
              <a:t>Smallpox vaccine protective</a:t>
            </a:r>
            <a:endParaRPr b="1" sz="1800">
              <a:solidFill>
                <a:schemeClr val="dk1"/>
              </a:solidFill>
              <a:latin typeface="Arial"/>
              <a:ea typeface="Arial"/>
              <a:cs typeface="Arial"/>
              <a:sym typeface="Arial"/>
            </a:endParaRPr>
          </a:p>
          <a:p>
            <a:pPr indent="-228600" lvl="1" marL="482600" marR="0" rtl="0" algn="l">
              <a:lnSpc>
                <a:spcPct val="100000"/>
              </a:lnSpc>
              <a:spcBef>
                <a:spcPts val="500"/>
              </a:spcBef>
              <a:spcAft>
                <a:spcPts val="0"/>
              </a:spcAft>
              <a:buClr>
                <a:srgbClr val="DA1F11"/>
              </a:buClr>
              <a:buSzPts val="1600"/>
              <a:buFont typeface="Noto Sans Symbols"/>
              <a:buChar char="◼"/>
            </a:pPr>
            <a:r>
              <a:rPr b="1" i="0" lang="en" sz="1800" u="none" cap="none" strike="noStrike">
                <a:solidFill>
                  <a:srgbClr val="404040"/>
                </a:solidFill>
                <a:latin typeface="Arial"/>
                <a:ea typeface="Arial"/>
                <a:cs typeface="Arial"/>
                <a:sym typeface="Arial"/>
              </a:rPr>
              <a:t>vaccination halted in US in 1972/1980 globally</a:t>
            </a:r>
            <a:endParaRPr b="1" i="0" sz="1800" u="none" cap="none" strike="noStrike">
              <a:solidFill>
                <a:schemeClr val="dk1"/>
              </a:solidFill>
              <a:latin typeface="Arial"/>
              <a:ea typeface="Arial"/>
              <a:cs typeface="Arial"/>
              <a:sym typeface="Arial"/>
            </a:endParaRPr>
          </a:p>
          <a:p>
            <a:pPr indent="-228600" lvl="0" marL="241300" marR="0" rtl="0" algn="l">
              <a:lnSpc>
                <a:spcPct val="100000"/>
              </a:lnSpc>
              <a:spcBef>
                <a:spcPts val="800"/>
              </a:spcBef>
              <a:spcAft>
                <a:spcPts val="0"/>
              </a:spcAft>
              <a:buClr>
                <a:srgbClr val="DA1F11"/>
              </a:buClr>
              <a:buSzPts val="1600"/>
              <a:buFont typeface="Noto Sans Symbols"/>
              <a:buChar char="◼"/>
            </a:pPr>
            <a:r>
              <a:rPr b="1" lang="en" sz="1800">
                <a:solidFill>
                  <a:srgbClr val="404040"/>
                </a:solidFill>
                <a:latin typeface="Arial"/>
                <a:ea typeface="Arial"/>
                <a:cs typeface="Arial"/>
                <a:sym typeface="Arial"/>
              </a:rPr>
              <a:t>Monkeypox vaccine now available (JYNNEOS)</a:t>
            </a:r>
            <a:endParaRPr b="1" sz="1800">
              <a:solidFill>
                <a:srgbClr val="404040"/>
              </a:solidFill>
              <a:latin typeface="Arial"/>
              <a:ea typeface="Arial"/>
              <a:cs typeface="Arial"/>
              <a:sym typeface="Arial"/>
            </a:endParaRPr>
          </a:p>
          <a:p>
            <a:pPr indent="-228600" lvl="0" marL="241300" marR="0" rtl="0" algn="l">
              <a:lnSpc>
                <a:spcPct val="100000"/>
              </a:lnSpc>
              <a:spcBef>
                <a:spcPts val="800"/>
              </a:spcBef>
              <a:spcAft>
                <a:spcPts val="0"/>
              </a:spcAft>
              <a:buClr>
                <a:srgbClr val="DA1F11"/>
              </a:buClr>
              <a:buSzPts val="1600"/>
              <a:buFont typeface="Noto Sans Symbols"/>
              <a:buChar char="◼"/>
            </a:pPr>
            <a:r>
              <a:rPr b="1" lang="en" sz="1800">
                <a:solidFill>
                  <a:srgbClr val="404040"/>
                </a:solidFill>
                <a:latin typeface="Arial"/>
                <a:ea typeface="Arial"/>
                <a:cs typeface="Arial"/>
                <a:sym typeface="Arial"/>
              </a:rPr>
              <a:t>Recommendations for sexual activity</a:t>
            </a:r>
            <a:endParaRPr b="1" sz="1800">
              <a:solidFill>
                <a:schemeClr val="dk1"/>
              </a:solidFill>
              <a:latin typeface="Arial"/>
              <a:ea typeface="Arial"/>
              <a:cs typeface="Arial"/>
              <a:sym typeface="Arial"/>
            </a:endParaRPr>
          </a:p>
          <a:p>
            <a:pPr indent="-228600" lvl="1" marL="584200" marR="0" rtl="0" algn="l">
              <a:spcBef>
                <a:spcPts val="800"/>
              </a:spcBef>
              <a:spcAft>
                <a:spcPts val="0"/>
              </a:spcAft>
              <a:buClr>
                <a:srgbClr val="DA1F11"/>
              </a:buClr>
              <a:buSzPts val="1600"/>
              <a:buFont typeface="Noto Sans Symbols"/>
              <a:buChar char="◼"/>
            </a:pPr>
            <a:r>
              <a:rPr b="1" i="0" lang="en" sz="1800" u="none" cap="none" strike="noStrike">
                <a:solidFill>
                  <a:srgbClr val="404040"/>
                </a:solidFill>
                <a:latin typeface="Arial"/>
                <a:ea typeface="Arial"/>
                <a:cs typeface="Arial"/>
                <a:sym typeface="Arial"/>
              </a:rPr>
              <a:t>Be aware of signs and symptoms</a:t>
            </a:r>
            <a:endParaRPr b="1" i="0" sz="1800" u="none" cap="none" strike="noStrike">
              <a:solidFill>
                <a:schemeClr val="dk1"/>
              </a:solidFill>
              <a:latin typeface="Arial"/>
              <a:ea typeface="Arial"/>
              <a:cs typeface="Arial"/>
              <a:sym typeface="Arial"/>
            </a:endParaRPr>
          </a:p>
          <a:p>
            <a:pPr indent="-228600" lvl="1" marL="584200" marR="0" rtl="0" algn="l">
              <a:spcBef>
                <a:spcPts val="800"/>
              </a:spcBef>
              <a:spcAft>
                <a:spcPts val="0"/>
              </a:spcAft>
              <a:buClr>
                <a:srgbClr val="DA1F11"/>
              </a:buClr>
              <a:buSzPts val="1600"/>
              <a:buFont typeface="Noto Sans Symbols"/>
              <a:buChar char="◼"/>
            </a:pPr>
            <a:r>
              <a:rPr b="1" i="0" lang="en" sz="1800" u="none" cap="none" strike="noStrike">
                <a:solidFill>
                  <a:srgbClr val="404040"/>
                </a:solidFill>
                <a:latin typeface="Arial"/>
                <a:ea typeface="Arial"/>
                <a:cs typeface="Arial"/>
                <a:sym typeface="Arial"/>
              </a:rPr>
              <a:t>Discuss with partners</a:t>
            </a:r>
            <a:endParaRPr b="1" i="0" sz="1800" u="none" cap="none" strike="noStrike">
              <a:solidFill>
                <a:schemeClr val="dk1"/>
              </a:solidFill>
              <a:latin typeface="Arial"/>
              <a:ea typeface="Arial"/>
              <a:cs typeface="Arial"/>
              <a:sym typeface="Arial"/>
            </a:endParaRPr>
          </a:p>
          <a:p>
            <a:pPr indent="-228600" lvl="1" marL="584200" marR="0" rtl="0" algn="l">
              <a:spcBef>
                <a:spcPts val="800"/>
              </a:spcBef>
              <a:spcAft>
                <a:spcPts val="0"/>
              </a:spcAft>
              <a:buClr>
                <a:srgbClr val="DA1F11"/>
              </a:buClr>
              <a:buSzPts val="1600"/>
              <a:buFont typeface="Noto Sans Symbols"/>
              <a:buChar char="◼"/>
            </a:pPr>
            <a:r>
              <a:rPr b="1" i="0" lang="en" sz="1800" u="none" cap="none" strike="noStrike">
                <a:solidFill>
                  <a:srgbClr val="404040"/>
                </a:solidFill>
                <a:latin typeface="Arial"/>
                <a:ea typeface="Arial"/>
                <a:cs typeface="Arial"/>
                <a:sym typeface="Arial"/>
              </a:rPr>
              <a:t>Limit number of partners</a:t>
            </a:r>
            <a:endParaRPr b="1" i="0" sz="1800" u="none" cap="none" strike="noStrike">
              <a:solidFill>
                <a:schemeClr val="dk1"/>
              </a:solidFill>
              <a:latin typeface="Arial"/>
              <a:ea typeface="Arial"/>
              <a:cs typeface="Arial"/>
              <a:sym typeface="Arial"/>
            </a:endParaRPr>
          </a:p>
          <a:p>
            <a:pPr indent="-228600" lvl="1" marL="584200" marR="0" rtl="0" algn="l">
              <a:spcBef>
                <a:spcPts val="800"/>
              </a:spcBef>
              <a:spcAft>
                <a:spcPts val="0"/>
              </a:spcAft>
              <a:buClr>
                <a:srgbClr val="DA1F11"/>
              </a:buClr>
              <a:buSzPts val="1600"/>
              <a:buFont typeface="Noto Sans Symbols"/>
              <a:buChar char="◼"/>
            </a:pPr>
            <a:r>
              <a:rPr b="1" i="0" lang="en" sz="1800" u="none" cap="none" strike="noStrike">
                <a:solidFill>
                  <a:srgbClr val="404040"/>
                </a:solidFill>
                <a:latin typeface="Arial"/>
                <a:ea typeface="Arial"/>
                <a:cs typeface="Arial"/>
                <a:sym typeface="Arial"/>
              </a:rPr>
              <a:t>Avoid skin to skin contact</a:t>
            </a:r>
            <a:endParaRPr b="1" i="0" sz="1800" u="none" cap="none" strike="noStrike">
              <a:solidFill>
                <a:schemeClr val="dk1"/>
              </a:solidFill>
              <a:latin typeface="Arial"/>
              <a:ea typeface="Arial"/>
              <a:cs typeface="Arial"/>
              <a:sym typeface="Arial"/>
            </a:endParaRPr>
          </a:p>
          <a:p>
            <a:pPr indent="-152400" lvl="0" marL="241300" marR="0" rtl="0" algn="l">
              <a:lnSpc>
                <a:spcPct val="100000"/>
              </a:lnSpc>
              <a:spcBef>
                <a:spcPts val="800"/>
              </a:spcBef>
              <a:spcAft>
                <a:spcPts val="0"/>
              </a:spcAft>
              <a:buClr>
                <a:srgbClr val="DA1F11"/>
              </a:buClr>
              <a:buSzPts val="1200"/>
              <a:buFont typeface="Noto Sans Symbols"/>
              <a:buNone/>
            </a:pPr>
            <a:r>
              <a:t/>
            </a:r>
            <a:endParaRPr b="1" sz="1300">
              <a:solidFill>
                <a:schemeClr val="dk1"/>
              </a:solidFill>
              <a:latin typeface="Arial"/>
              <a:ea typeface="Arial"/>
              <a:cs typeface="Arial"/>
              <a:sym typeface="Arial"/>
            </a:endParaRPr>
          </a:p>
          <a:p>
            <a:pPr indent="0" lvl="1" marL="342900" marR="0" rtl="0" algn="l">
              <a:lnSpc>
                <a:spcPct val="100000"/>
              </a:lnSpc>
              <a:spcBef>
                <a:spcPts val="0"/>
              </a:spcBef>
              <a:spcAft>
                <a:spcPts val="0"/>
              </a:spcAft>
              <a:buClr>
                <a:srgbClr val="DA1F11"/>
              </a:buClr>
              <a:buSzPts val="1300"/>
              <a:buFont typeface="Noto Sans Symbols"/>
              <a:buNone/>
            </a:pPr>
            <a:r>
              <a:t/>
            </a:r>
            <a:endParaRPr b="1" i="0" sz="1300" u="none" cap="none" strike="noStrike">
              <a:solidFill>
                <a:schemeClr val="dk1"/>
              </a:solidFill>
              <a:latin typeface="Arial"/>
              <a:ea typeface="Arial"/>
              <a:cs typeface="Arial"/>
              <a:sym typeface="Arial"/>
            </a:endParaRPr>
          </a:p>
        </p:txBody>
      </p:sp>
      <p:sp>
        <p:nvSpPr>
          <p:cNvPr id="401" name="Google Shape;401;p45"/>
          <p:cNvSpPr/>
          <p:nvPr/>
        </p:nvSpPr>
        <p:spPr>
          <a:xfrm>
            <a:off x="6159213" y="428101"/>
            <a:ext cx="2051684" cy="103898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402" name="Google Shape;402;p45"/>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6"/>
          <p:cNvSpPr txBox="1"/>
          <p:nvPr>
            <p:ph type="title"/>
          </p:nvPr>
        </p:nvSpPr>
        <p:spPr>
          <a:xfrm>
            <a:off x="2514600" y="457200"/>
            <a:ext cx="3358991" cy="369332"/>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400"/>
              <a:t>What’s ahead?</a:t>
            </a:r>
            <a:endParaRPr/>
          </a:p>
        </p:txBody>
      </p:sp>
      <p:sp>
        <p:nvSpPr>
          <p:cNvPr id="409" name="Google Shape;409;p46"/>
          <p:cNvSpPr txBox="1"/>
          <p:nvPr>
            <p:ph idx="1" type="body"/>
          </p:nvPr>
        </p:nvSpPr>
        <p:spPr>
          <a:xfrm>
            <a:off x="687704" y="1054604"/>
            <a:ext cx="4688681" cy="2631490"/>
          </a:xfrm>
          <a:prstGeom prst="rect">
            <a:avLst/>
          </a:prstGeom>
          <a:noFill/>
          <a:ln>
            <a:noFill/>
          </a:ln>
        </p:spPr>
        <p:txBody>
          <a:bodyPr anchorCtr="0" anchor="t" bIns="0" lIns="0" spcFirstLastPara="1" rIns="0" wrap="square" tIns="0">
            <a:spAutoFit/>
          </a:bodyPr>
          <a:lstStyle/>
          <a:p>
            <a:pPr indent="-215900" lvl="0" marL="215900" rtl="0" algn="l">
              <a:spcBef>
                <a:spcPts val="0"/>
              </a:spcBef>
              <a:spcAft>
                <a:spcPts val="0"/>
              </a:spcAft>
              <a:buClr>
                <a:srgbClr val="404040"/>
              </a:buClr>
              <a:buSzPts val="1800"/>
              <a:buFont typeface="Noto Sans Symbols"/>
              <a:buChar char="⮚"/>
            </a:pPr>
            <a:r>
              <a:rPr b="1" lang="en" sz="1800"/>
              <a:t>&gt;2/3 new and emerging infections in humans come from animals</a:t>
            </a:r>
            <a:endParaRPr/>
          </a:p>
          <a:p>
            <a:pPr indent="-215900" lvl="0" marL="215900" rtl="0" algn="l">
              <a:spcBef>
                <a:spcPts val="0"/>
              </a:spcBef>
              <a:spcAft>
                <a:spcPts val="0"/>
              </a:spcAft>
              <a:buClr>
                <a:srgbClr val="404040"/>
              </a:buClr>
              <a:buSzPts val="1800"/>
              <a:buFont typeface="Noto Sans Symbols"/>
              <a:buChar char="⮚"/>
            </a:pPr>
            <a:r>
              <a:rPr b="1" lang="en" sz="1800"/>
              <a:t>Increasing contact with animals</a:t>
            </a:r>
            <a:endParaRPr/>
          </a:p>
          <a:p>
            <a:pPr indent="-215900" lvl="0" marL="520700" rtl="0" algn="l">
              <a:spcBef>
                <a:spcPts val="0"/>
              </a:spcBef>
              <a:spcAft>
                <a:spcPts val="0"/>
              </a:spcAft>
              <a:buClr>
                <a:srgbClr val="404040"/>
              </a:buClr>
              <a:buSzPts val="1800"/>
              <a:buFont typeface="Noto Sans Symbols"/>
              <a:buChar char="⮚"/>
            </a:pPr>
            <a:r>
              <a:rPr b="1" lang="en" sz="1800"/>
              <a:t>	deforestation</a:t>
            </a:r>
            <a:endParaRPr/>
          </a:p>
          <a:p>
            <a:pPr indent="-215900" lvl="0" marL="520700" rtl="0" algn="l">
              <a:spcBef>
                <a:spcPts val="0"/>
              </a:spcBef>
              <a:spcAft>
                <a:spcPts val="0"/>
              </a:spcAft>
              <a:buClr>
                <a:srgbClr val="404040"/>
              </a:buClr>
              <a:buSzPts val="1800"/>
              <a:buFont typeface="Noto Sans Symbols"/>
              <a:buChar char="⮚"/>
            </a:pPr>
            <a:r>
              <a:rPr b="1" lang="en" sz="1800"/>
              <a:t>	large urban areas</a:t>
            </a:r>
            <a:endParaRPr/>
          </a:p>
          <a:p>
            <a:pPr indent="-215900" lvl="0" marL="520700" rtl="0" algn="l">
              <a:spcBef>
                <a:spcPts val="0"/>
              </a:spcBef>
              <a:spcAft>
                <a:spcPts val="0"/>
              </a:spcAft>
              <a:buClr>
                <a:srgbClr val="404040"/>
              </a:buClr>
              <a:buSzPts val="1800"/>
              <a:buFont typeface="Noto Sans Symbols"/>
              <a:buChar char="⮚"/>
            </a:pPr>
            <a:r>
              <a:rPr b="1" lang="en" sz="1800"/>
              <a:t>	climate change</a:t>
            </a:r>
            <a:endParaRPr/>
          </a:p>
          <a:p>
            <a:pPr indent="-215900" lvl="0" marL="215900" rtl="0" algn="l">
              <a:spcBef>
                <a:spcPts val="0"/>
              </a:spcBef>
              <a:spcAft>
                <a:spcPts val="0"/>
              </a:spcAft>
              <a:buClr>
                <a:srgbClr val="404040"/>
              </a:buClr>
              <a:buSzPts val="1800"/>
              <a:buFont typeface="Noto Sans Symbols"/>
              <a:buChar char="⮚"/>
            </a:pPr>
            <a:r>
              <a:rPr b="1" lang="en" sz="1800"/>
              <a:t>Rapid and increased global travel</a:t>
            </a:r>
            <a:endParaRPr/>
          </a:p>
          <a:p>
            <a:pPr indent="-101600" lvl="0" marL="215900" rtl="0" algn="l">
              <a:spcBef>
                <a:spcPts val="0"/>
              </a:spcBef>
              <a:spcAft>
                <a:spcPts val="0"/>
              </a:spcAft>
              <a:buClr>
                <a:srgbClr val="404040"/>
              </a:buClr>
              <a:buSzPts val="1800"/>
              <a:buFont typeface="Noto Sans Symbols"/>
              <a:buNone/>
            </a:pPr>
            <a:r>
              <a:t/>
            </a:r>
            <a:endParaRPr b="1" sz="18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0" name="Google Shape;410;p46"/>
          <p:cNvSpPr txBox="1"/>
          <p:nvPr>
            <p:ph idx="12" type="sldNum"/>
          </p:nvPr>
        </p:nvSpPr>
        <p:spPr>
          <a:xfrm>
            <a:off x="6583680" y="4783455"/>
            <a:ext cx="2103120" cy="257175"/>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pic>
        <p:nvPicPr>
          <p:cNvPr id="411" name="Google Shape;411;p46"/>
          <p:cNvPicPr preferRelativeResize="0"/>
          <p:nvPr/>
        </p:nvPicPr>
        <p:blipFill rotWithShape="1">
          <a:blip r:embed="rId3">
            <a:alphaModFix/>
          </a:blip>
          <a:srcRect b="0" l="0" r="0" t="0"/>
          <a:stretch/>
        </p:blipFill>
        <p:spPr>
          <a:xfrm>
            <a:off x="6634280" y="118923"/>
            <a:ext cx="2051236" cy="1538427"/>
          </a:xfrm>
          <a:prstGeom prst="rect">
            <a:avLst/>
          </a:prstGeom>
          <a:noFill/>
          <a:ln>
            <a:noFill/>
          </a:ln>
        </p:spPr>
      </p:pic>
      <p:pic>
        <p:nvPicPr>
          <p:cNvPr id="412" name="Google Shape;412;p46"/>
          <p:cNvPicPr preferRelativeResize="0"/>
          <p:nvPr/>
        </p:nvPicPr>
        <p:blipFill rotWithShape="1">
          <a:blip r:embed="rId4">
            <a:alphaModFix/>
          </a:blip>
          <a:srcRect b="0" l="0" r="0" t="0"/>
          <a:stretch/>
        </p:blipFill>
        <p:spPr>
          <a:xfrm flipH="1">
            <a:off x="5035725" y="146849"/>
            <a:ext cx="1485229" cy="2223500"/>
          </a:xfrm>
          <a:prstGeom prst="rect">
            <a:avLst/>
          </a:prstGeom>
          <a:noFill/>
          <a:ln>
            <a:noFill/>
          </a:ln>
        </p:spPr>
      </p:pic>
      <p:sp>
        <p:nvSpPr>
          <p:cNvPr id="413" name="Google Shape;413;p46"/>
          <p:cNvSpPr txBox="1"/>
          <p:nvPr/>
        </p:nvSpPr>
        <p:spPr>
          <a:xfrm flipH="1">
            <a:off x="3488803" y="4954068"/>
            <a:ext cx="3425652" cy="17312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700" u="sng">
                <a:solidFill>
                  <a:schemeClr val="hlink"/>
                </a:solidFill>
                <a:latin typeface="Calibri"/>
                <a:ea typeface="Calibri"/>
                <a:cs typeface="Calibri"/>
                <a:sym typeface="Calibri"/>
                <a:hlinkClick r:id="rId5"/>
              </a:rPr>
              <a:t>This Photo</a:t>
            </a:r>
            <a:r>
              <a:rPr lang="en" sz="700">
                <a:solidFill>
                  <a:schemeClr val="dk1"/>
                </a:solidFill>
                <a:latin typeface="Calibri"/>
                <a:ea typeface="Calibri"/>
                <a:cs typeface="Calibri"/>
                <a:sym typeface="Calibri"/>
              </a:rPr>
              <a:t> by Unknown Author is licensed under </a:t>
            </a:r>
            <a:r>
              <a:rPr lang="en" sz="700" u="sng">
                <a:solidFill>
                  <a:schemeClr val="hlink"/>
                </a:solidFill>
                <a:latin typeface="Calibri"/>
                <a:ea typeface="Calibri"/>
                <a:cs typeface="Calibri"/>
                <a:sym typeface="Calibri"/>
                <a:hlinkClick r:id="rId6"/>
              </a:rPr>
              <a:t>CC BY-SA</a:t>
            </a:r>
            <a:endParaRPr sz="700">
              <a:solidFill>
                <a:schemeClr val="dk1"/>
              </a:solidFill>
              <a:latin typeface="Calibri"/>
              <a:ea typeface="Calibri"/>
              <a:cs typeface="Calibri"/>
              <a:sym typeface="Calibri"/>
            </a:endParaRPr>
          </a:p>
        </p:txBody>
      </p:sp>
      <p:pic>
        <p:nvPicPr>
          <p:cNvPr id="414" name="Google Shape;414;p46"/>
          <p:cNvPicPr preferRelativeResize="0"/>
          <p:nvPr/>
        </p:nvPicPr>
        <p:blipFill rotWithShape="1">
          <a:blip r:embed="rId7">
            <a:alphaModFix/>
          </a:blip>
          <a:srcRect b="0" l="0" r="0" t="0"/>
          <a:stretch/>
        </p:blipFill>
        <p:spPr>
          <a:xfrm>
            <a:off x="442212" y="3084390"/>
            <a:ext cx="2518215" cy="1672095"/>
          </a:xfrm>
          <a:prstGeom prst="rect">
            <a:avLst/>
          </a:prstGeom>
          <a:noFill/>
          <a:ln>
            <a:noFill/>
          </a:ln>
        </p:spPr>
      </p:pic>
      <p:sp>
        <p:nvSpPr>
          <p:cNvPr id="415" name="Google Shape;415;p46"/>
          <p:cNvSpPr txBox="1"/>
          <p:nvPr/>
        </p:nvSpPr>
        <p:spPr>
          <a:xfrm>
            <a:off x="424028" y="4825481"/>
            <a:ext cx="2711782" cy="17312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700" u="sng">
                <a:solidFill>
                  <a:schemeClr val="hlink"/>
                </a:solidFill>
                <a:latin typeface="Calibri"/>
                <a:ea typeface="Calibri"/>
                <a:cs typeface="Calibri"/>
                <a:sym typeface="Calibri"/>
                <a:hlinkClick r:id="rId8"/>
              </a:rPr>
              <a:t>This Photo</a:t>
            </a:r>
            <a:r>
              <a:rPr lang="en" sz="700">
                <a:solidFill>
                  <a:schemeClr val="dk1"/>
                </a:solidFill>
                <a:latin typeface="Calibri"/>
                <a:ea typeface="Calibri"/>
                <a:cs typeface="Calibri"/>
                <a:sym typeface="Calibri"/>
              </a:rPr>
              <a:t> by Unknown Author is licensed under </a:t>
            </a:r>
            <a:r>
              <a:rPr lang="en" sz="700" u="sng">
                <a:solidFill>
                  <a:schemeClr val="hlink"/>
                </a:solidFill>
                <a:latin typeface="Calibri"/>
                <a:ea typeface="Calibri"/>
                <a:cs typeface="Calibri"/>
                <a:sym typeface="Calibri"/>
                <a:hlinkClick r:id="rId9"/>
              </a:rPr>
              <a:t>CC BY-NC</a:t>
            </a:r>
            <a:endParaRPr sz="700">
              <a:solidFill>
                <a:schemeClr val="dk1"/>
              </a:solidFill>
              <a:latin typeface="Calibri"/>
              <a:ea typeface="Calibri"/>
              <a:cs typeface="Calibri"/>
              <a:sym typeface="Calibri"/>
            </a:endParaRPr>
          </a:p>
        </p:txBody>
      </p:sp>
      <p:pic>
        <p:nvPicPr>
          <p:cNvPr id="416" name="Google Shape;416;p46"/>
          <p:cNvPicPr preferRelativeResize="0"/>
          <p:nvPr/>
        </p:nvPicPr>
        <p:blipFill rotWithShape="1">
          <a:blip r:embed="rId10">
            <a:alphaModFix/>
          </a:blip>
          <a:srcRect b="0" l="0" r="0" t="0"/>
          <a:stretch/>
        </p:blipFill>
        <p:spPr>
          <a:xfrm>
            <a:off x="3313420" y="3207214"/>
            <a:ext cx="3143250" cy="1763363"/>
          </a:xfrm>
          <a:prstGeom prst="rect">
            <a:avLst/>
          </a:prstGeom>
          <a:noFill/>
          <a:ln>
            <a:noFill/>
          </a:ln>
        </p:spPr>
      </p:pic>
      <p:pic>
        <p:nvPicPr>
          <p:cNvPr id="417" name="Google Shape;417;p46"/>
          <p:cNvPicPr preferRelativeResize="0"/>
          <p:nvPr/>
        </p:nvPicPr>
        <p:blipFill rotWithShape="1">
          <a:blip r:embed="rId11">
            <a:alphaModFix/>
          </a:blip>
          <a:srcRect b="0" l="0" r="0" t="0"/>
          <a:stretch/>
        </p:blipFill>
        <p:spPr>
          <a:xfrm>
            <a:off x="6634280" y="1921011"/>
            <a:ext cx="2448628" cy="2223500"/>
          </a:xfrm>
          <a:prstGeom prst="rect">
            <a:avLst/>
          </a:prstGeom>
          <a:noFill/>
          <a:ln>
            <a:noFill/>
          </a:ln>
        </p:spPr>
      </p:pic>
      <p:sp>
        <p:nvSpPr>
          <p:cNvPr id="418" name="Google Shape;418;p46"/>
          <p:cNvSpPr txBox="1"/>
          <p:nvPr/>
        </p:nvSpPr>
        <p:spPr>
          <a:xfrm>
            <a:off x="7162656" y="4242795"/>
            <a:ext cx="1920251" cy="276999"/>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700" u="sng">
                <a:solidFill>
                  <a:schemeClr val="hlink"/>
                </a:solidFill>
                <a:latin typeface="Calibri"/>
                <a:ea typeface="Calibri"/>
                <a:cs typeface="Calibri"/>
                <a:sym typeface="Calibri"/>
                <a:hlinkClick r:id="rId12"/>
              </a:rPr>
              <a:t>This Photo</a:t>
            </a:r>
            <a:r>
              <a:rPr lang="en" sz="700">
                <a:solidFill>
                  <a:schemeClr val="dk1"/>
                </a:solidFill>
                <a:latin typeface="Calibri"/>
                <a:ea typeface="Calibri"/>
                <a:cs typeface="Calibri"/>
                <a:sym typeface="Calibri"/>
              </a:rPr>
              <a:t> by Unknown Author is licensed under </a:t>
            </a:r>
            <a:r>
              <a:rPr lang="en" sz="700" u="sng">
                <a:solidFill>
                  <a:schemeClr val="hlink"/>
                </a:solidFill>
                <a:latin typeface="Calibri"/>
                <a:ea typeface="Calibri"/>
                <a:cs typeface="Calibri"/>
                <a:sym typeface="Calibri"/>
                <a:hlinkClick r:id="rId13"/>
              </a:rPr>
              <a:t>CC BY</a:t>
            </a:r>
            <a:endParaRPr sz="7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47"/>
          <p:cNvPicPr preferRelativeResize="0"/>
          <p:nvPr/>
        </p:nvPicPr>
        <p:blipFill rotWithShape="1">
          <a:blip r:embed="rId3">
            <a:alphaModFix/>
          </a:blip>
          <a:srcRect b="0" l="0" r="0" t="0"/>
          <a:stretch/>
        </p:blipFill>
        <p:spPr>
          <a:xfrm>
            <a:off x="1471613" y="-7144"/>
            <a:ext cx="6200775" cy="5158681"/>
          </a:xfrm>
          <a:prstGeom prst="rect">
            <a:avLst/>
          </a:prstGeom>
          <a:noFill/>
          <a:ln>
            <a:noFill/>
          </a:ln>
        </p:spPr>
      </p:pic>
      <p:sp>
        <p:nvSpPr>
          <p:cNvPr id="425" name="Google Shape;425;p47"/>
          <p:cNvSpPr txBox="1"/>
          <p:nvPr/>
        </p:nvSpPr>
        <p:spPr>
          <a:xfrm>
            <a:off x="1485900" y="4981873"/>
            <a:ext cx="1493937" cy="177821"/>
          </a:xfrm>
          <a:prstGeom prst="rect">
            <a:avLst/>
          </a:prstGeom>
          <a:noFill/>
          <a:ln>
            <a:noFill/>
          </a:ln>
        </p:spPr>
        <p:txBody>
          <a:bodyPr anchorCtr="0" anchor="t" bIns="32325" lIns="64650" spcFirstLastPara="1" rIns="64650" wrap="square" tIns="32325">
            <a:spAutoFit/>
          </a:bodyPr>
          <a:lstStyle/>
          <a:p>
            <a:pPr indent="0" lvl="0" marL="0" marR="0" rtl="0" algn="l">
              <a:spcBef>
                <a:spcPts val="0"/>
              </a:spcBef>
              <a:spcAft>
                <a:spcPts val="0"/>
              </a:spcAft>
              <a:buClr>
                <a:schemeClr val="dk1"/>
              </a:buClr>
              <a:buSzPts val="700"/>
              <a:buFont typeface="Noto Sans Symbols"/>
              <a:buNone/>
            </a:pPr>
            <a:r>
              <a:rPr lang="en" sz="700">
                <a:solidFill>
                  <a:schemeClr val="dk1"/>
                </a:solidFill>
                <a:latin typeface="Tahoma"/>
                <a:ea typeface="Tahoma"/>
                <a:cs typeface="Tahoma"/>
                <a:sym typeface="Tahoma"/>
              </a:rPr>
              <a:t>Source: Dr. Anthony Fauci, 2005</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8"/>
          <p:cNvSpPr txBox="1"/>
          <p:nvPr>
            <p:ph type="title"/>
          </p:nvPr>
        </p:nvSpPr>
        <p:spPr>
          <a:xfrm>
            <a:off x="285750" y="556927"/>
            <a:ext cx="8515350" cy="1511952"/>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2800">
                <a:solidFill>
                  <a:schemeClr val="dk1"/>
                </a:solidFill>
              </a:rPr>
              <a:t>Why are we concerned about Emerging/Reemerging Infectious Diseases</a:t>
            </a:r>
            <a:r>
              <a:rPr lang="en">
                <a:solidFill>
                  <a:schemeClr val="dk1"/>
                </a:solidFill>
              </a:rPr>
              <a:t>?</a:t>
            </a:r>
            <a:br>
              <a:rPr lang="en">
                <a:solidFill>
                  <a:schemeClr val="dk1"/>
                </a:solidFill>
              </a:rPr>
            </a:br>
            <a:br>
              <a:rPr lang="en">
                <a:solidFill>
                  <a:schemeClr val="dk1"/>
                </a:solidFill>
              </a:rPr>
            </a:br>
            <a:endParaRPr>
              <a:solidFill>
                <a:schemeClr val="dk1"/>
              </a:solidFill>
            </a:endParaRPr>
          </a:p>
        </p:txBody>
      </p:sp>
      <p:sp>
        <p:nvSpPr>
          <p:cNvPr id="432" name="Google Shape;432;p48"/>
          <p:cNvSpPr txBox="1"/>
          <p:nvPr>
            <p:ph idx="1" type="body"/>
          </p:nvPr>
        </p:nvSpPr>
        <p:spPr>
          <a:xfrm>
            <a:off x="342900" y="1811814"/>
            <a:ext cx="8343900" cy="1774524"/>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2500"/>
              <a:t>These diseases:</a:t>
            </a:r>
            <a:endParaRPr/>
          </a:p>
          <a:p>
            <a:pPr indent="-349250" lvl="1" marL="685800" rtl="0" algn="l">
              <a:spcBef>
                <a:spcPts val="0"/>
              </a:spcBef>
              <a:spcAft>
                <a:spcPts val="0"/>
              </a:spcAft>
              <a:buSzPts val="2300"/>
              <a:buFont typeface="Arial"/>
              <a:buChar char="•"/>
            </a:pPr>
            <a:r>
              <a:rPr lang="en" sz="2300"/>
              <a:t>Pose a threat to all persons regardless of age, sex, lifestyle, ethnic background, or socioeconomic status</a:t>
            </a:r>
            <a:endParaRPr/>
          </a:p>
          <a:p>
            <a:pPr indent="-349250" lvl="1" marL="685800" rtl="0" algn="l">
              <a:spcBef>
                <a:spcPts val="0"/>
              </a:spcBef>
              <a:spcAft>
                <a:spcPts val="0"/>
              </a:spcAft>
              <a:buSzPts val="2300"/>
              <a:buFont typeface="Arial"/>
              <a:buChar char="•"/>
            </a:pPr>
            <a:r>
              <a:rPr lang="en" sz="2300"/>
              <a:t>Cause suffering and death </a:t>
            </a:r>
            <a:endParaRPr/>
          </a:p>
          <a:p>
            <a:pPr indent="-349250" lvl="1" marL="685800" rtl="0" algn="l">
              <a:spcBef>
                <a:spcPts val="0"/>
              </a:spcBef>
              <a:spcAft>
                <a:spcPts val="0"/>
              </a:spcAft>
              <a:buSzPts val="2300"/>
              <a:buFont typeface="Arial"/>
              <a:buChar char="•"/>
            </a:pPr>
            <a:r>
              <a:rPr lang="en" sz="2300"/>
              <a:t>Impose a financial burden on society</a:t>
            </a:r>
            <a:endParaRPr/>
          </a:p>
        </p:txBody>
      </p:sp>
      <p:pic>
        <p:nvPicPr>
          <p:cNvPr id="433" name="Google Shape;433;p48"/>
          <p:cNvPicPr preferRelativeResize="0"/>
          <p:nvPr/>
        </p:nvPicPr>
        <p:blipFill rotWithShape="1">
          <a:blip r:embed="rId3">
            <a:alphaModFix/>
          </a:blip>
          <a:srcRect b="0" l="0" r="0" t="0"/>
          <a:stretch/>
        </p:blipFill>
        <p:spPr>
          <a:xfrm>
            <a:off x="6506774" y="3329273"/>
            <a:ext cx="1901650" cy="1257300"/>
          </a:xfrm>
          <a:prstGeom prst="rect">
            <a:avLst/>
          </a:prstGeom>
          <a:noFill/>
          <a:ln>
            <a:noFill/>
          </a:ln>
        </p:spPr>
      </p:pic>
      <p:pic>
        <p:nvPicPr>
          <p:cNvPr id="434" name="Google Shape;434;p48"/>
          <p:cNvPicPr preferRelativeResize="0"/>
          <p:nvPr/>
        </p:nvPicPr>
        <p:blipFill rotWithShape="1">
          <a:blip r:embed="rId4">
            <a:alphaModFix/>
          </a:blip>
          <a:srcRect b="0" l="0" r="0" t="0"/>
          <a:stretch/>
        </p:blipFill>
        <p:spPr>
          <a:xfrm>
            <a:off x="267315" y="3761870"/>
            <a:ext cx="1885950" cy="1257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9"/>
          <p:cNvSpPr txBox="1"/>
          <p:nvPr>
            <p:ph type="title"/>
          </p:nvPr>
        </p:nvSpPr>
        <p:spPr>
          <a:xfrm>
            <a:off x="490250" y="450150"/>
            <a:ext cx="7459500" cy="32742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400"/>
              </a:spcAft>
              <a:buNone/>
            </a:pPr>
            <a:r>
              <a:rPr lang="en" sz="3400">
                <a:solidFill>
                  <a:srgbClr val="0D0D0D"/>
                </a:solidFill>
                <a:highlight>
                  <a:schemeClr val="lt1"/>
                </a:highlight>
              </a:rPr>
              <a:t>Everyone is not treated equally, especially in a pandemic.</a:t>
            </a:r>
            <a:endParaRPr sz="3400">
              <a:solidFill>
                <a:srgbClr val="0D0D0D"/>
              </a:solidFill>
              <a:highlight>
                <a:schemeClr val="lt1"/>
              </a:highlight>
            </a:endParaRPr>
          </a:p>
        </p:txBody>
      </p:sp>
      <p:sp>
        <p:nvSpPr>
          <p:cNvPr id="440" name="Google Shape;440;p49"/>
          <p:cNvSpPr txBox="1"/>
          <p:nvPr/>
        </p:nvSpPr>
        <p:spPr>
          <a:xfrm>
            <a:off x="3585600" y="3790000"/>
            <a:ext cx="4867500" cy="801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Open Sans Medium"/>
              <a:buChar char="-"/>
            </a:pPr>
            <a:r>
              <a:rPr lang="en" sz="1600" u="sng">
                <a:solidFill>
                  <a:schemeClr val="dk1"/>
                </a:solidFill>
                <a:latin typeface="Open Sans Medium"/>
                <a:ea typeface="Open Sans Medium"/>
                <a:cs typeface="Open Sans Medium"/>
                <a:sym typeface="Open Sans Medium"/>
                <a:hlinkClick r:id="rId3">
                  <a:extLst>
                    <a:ext uri="{A12FA001-AC4F-418D-AE19-62706E023703}">
                      <ahyp:hlinkClr val="tx"/>
                    </a:ext>
                  </a:extLst>
                </a:hlinkClick>
              </a:rPr>
              <a:t>Yale Medicine, 8 Lessons We Can Learn From the COVID-19 Pandemic</a:t>
            </a:r>
            <a:endParaRPr sz="1600">
              <a:solidFill>
                <a:schemeClr val="dk1"/>
              </a:solidFill>
              <a:latin typeface="Open Sans Medium"/>
              <a:ea typeface="Open Sans Medium"/>
              <a:cs typeface="Open Sans Medium"/>
              <a:sym typeface="Open Sans Medium"/>
            </a:endParaRPr>
          </a:p>
          <a:p>
            <a:pPr indent="0" lvl="0" marL="0" rtl="0" algn="l">
              <a:spcBef>
                <a:spcPts val="0"/>
              </a:spcBef>
              <a:spcAft>
                <a:spcPts val="0"/>
              </a:spcAft>
              <a:buNone/>
            </a:pPr>
            <a:r>
              <a:t/>
            </a:r>
            <a:endParaRPr sz="1600">
              <a:solidFill>
                <a:schemeClr val="dk1"/>
              </a:solidFill>
              <a:latin typeface="Open Sans Medium"/>
              <a:ea typeface="Open Sans Medium"/>
              <a:cs typeface="Open Sans Medium"/>
              <a:sym typeface="Open Sans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0"/>
          <p:cNvSpPr txBox="1"/>
          <p:nvPr>
            <p:ph type="title"/>
          </p:nvPr>
        </p:nvSpPr>
        <p:spPr>
          <a:xfrm>
            <a:off x="490250" y="450150"/>
            <a:ext cx="7459500" cy="32742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400"/>
              </a:spcAft>
              <a:buNone/>
            </a:pPr>
            <a:r>
              <a:rPr lang="en" sz="3400">
                <a:solidFill>
                  <a:srgbClr val="1A1A1A"/>
                </a:solidFill>
              </a:rPr>
              <a:t>“</a:t>
            </a:r>
            <a:r>
              <a:rPr lang="en" sz="3400">
                <a:solidFill>
                  <a:srgbClr val="1A1A1A"/>
                </a:solidFill>
              </a:rPr>
              <a:t>Stigma and discrimination can be as dangerous as any virus, and can fuel the outbreak.”</a:t>
            </a:r>
            <a:endParaRPr sz="3400"/>
          </a:p>
        </p:txBody>
      </p:sp>
      <p:sp>
        <p:nvSpPr>
          <p:cNvPr id="446" name="Google Shape;446;p50"/>
          <p:cNvSpPr txBox="1"/>
          <p:nvPr/>
        </p:nvSpPr>
        <p:spPr>
          <a:xfrm>
            <a:off x="3585600" y="3790000"/>
            <a:ext cx="4867500" cy="12714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Open Sans Medium"/>
              <a:buChar char="-"/>
            </a:pPr>
            <a:r>
              <a:rPr lang="en" sz="1600" u="sng">
                <a:solidFill>
                  <a:schemeClr val="dk1"/>
                </a:solidFill>
                <a:latin typeface="Open Sans Medium"/>
                <a:ea typeface="Open Sans Medium"/>
                <a:cs typeface="Open Sans Medium"/>
                <a:sym typeface="Open Sans Medium"/>
                <a:hlinkClick r:id="rId3">
                  <a:extLst>
                    <a:ext uri="{A12FA001-AC4F-418D-AE19-62706E023703}">
                      <ahyp:hlinkClr val="tx"/>
                    </a:ext>
                  </a:extLst>
                </a:hlinkClick>
              </a:rPr>
              <a:t>Dr Tedros Adhanom Ghebreyesus, World Health Organization Director-General</a:t>
            </a:r>
            <a:endParaRPr sz="1600">
              <a:solidFill>
                <a:schemeClr val="dk1"/>
              </a:solidFill>
              <a:latin typeface="Open Sans Medium"/>
              <a:ea typeface="Open Sans Medium"/>
              <a:cs typeface="Open Sans Medium"/>
              <a:sym typeface="Open Sans Medium"/>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Open Sans Medium"/>
              <a:ea typeface="Open Sans Medium"/>
              <a:cs typeface="Open Sans Medium"/>
              <a:sym typeface="Open Sans Medium"/>
            </a:endParaRPr>
          </a:p>
          <a:p>
            <a:pPr indent="0" lvl="0" marL="0" rtl="0" algn="l">
              <a:lnSpc>
                <a:spcPct val="115000"/>
              </a:lnSpc>
              <a:spcBef>
                <a:spcPts val="400"/>
              </a:spcBef>
              <a:spcAft>
                <a:spcPts val="0"/>
              </a:spcAft>
              <a:buClr>
                <a:schemeClr val="dk1"/>
              </a:buClr>
              <a:buSzPts val="1100"/>
              <a:buFont typeface="Arial"/>
              <a:buNone/>
            </a:pPr>
            <a:r>
              <a:t/>
            </a:r>
            <a:endParaRPr sz="1600">
              <a:solidFill>
                <a:schemeClr val="dk1"/>
              </a:solidFill>
              <a:latin typeface="Open Sans Medium"/>
              <a:ea typeface="Open Sans Medium"/>
              <a:cs typeface="Open Sans Medium"/>
              <a:sym typeface="Open Sans Medium"/>
            </a:endParaRPr>
          </a:p>
          <a:p>
            <a:pPr indent="0" lvl="0" marL="0" rtl="0" algn="l">
              <a:spcBef>
                <a:spcPts val="1200"/>
              </a:spcBef>
              <a:spcAft>
                <a:spcPts val="0"/>
              </a:spcAft>
              <a:buNone/>
            </a:pPr>
            <a:r>
              <a:t/>
            </a:r>
            <a:endParaRPr sz="1600">
              <a:solidFill>
                <a:schemeClr val="dk1"/>
              </a:solidFill>
              <a:latin typeface="Open Sans Medium"/>
              <a:ea typeface="Open Sans Medium"/>
              <a:cs typeface="Open Sans Medium"/>
              <a:sym typeface="Open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3"/>
          <p:cNvPicPr preferRelativeResize="0"/>
          <p:nvPr/>
        </p:nvPicPr>
        <p:blipFill rotWithShape="1">
          <a:blip r:embed="rId3">
            <a:alphaModFix/>
          </a:blip>
          <a:srcRect b="0" l="0" r="0" t="0"/>
          <a:stretch/>
        </p:blipFill>
        <p:spPr>
          <a:xfrm>
            <a:off x="152400" y="2553900"/>
            <a:ext cx="2821781" cy="1178719"/>
          </a:xfrm>
          <a:prstGeom prst="rect">
            <a:avLst/>
          </a:prstGeom>
          <a:noFill/>
          <a:ln cap="flat" cmpd="sng" w="28575">
            <a:solidFill>
              <a:srgbClr val="DAEDFA"/>
            </a:solidFill>
            <a:prstDash val="solid"/>
            <a:round/>
            <a:headEnd len="sm" w="sm" type="none"/>
            <a:tailEnd len="sm" w="sm" type="none"/>
          </a:ln>
        </p:spPr>
      </p:pic>
      <p:pic>
        <p:nvPicPr>
          <p:cNvPr id="266" name="Google Shape;266;p33"/>
          <p:cNvPicPr preferRelativeResize="0"/>
          <p:nvPr/>
        </p:nvPicPr>
        <p:blipFill rotWithShape="1">
          <a:blip r:embed="rId4">
            <a:alphaModFix/>
          </a:blip>
          <a:srcRect b="0" l="15931" r="9479" t="89909"/>
          <a:stretch/>
        </p:blipFill>
        <p:spPr>
          <a:xfrm>
            <a:off x="1050350" y="1193400"/>
            <a:ext cx="7043249" cy="471476"/>
          </a:xfrm>
          <a:prstGeom prst="rect">
            <a:avLst/>
          </a:prstGeom>
          <a:noFill/>
          <a:ln cap="flat" cmpd="sng" w="28575">
            <a:solidFill>
              <a:srgbClr val="DAEDFA"/>
            </a:solidFill>
            <a:prstDash val="solid"/>
            <a:round/>
            <a:headEnd len="sm" w="sm" type="none"/>
            <a:tailEnd len="sm" w="sm" type="none"/>
          </a:ln>
        </p:spPr>
      </p:pic>
      <p:grpSp>
        <p:nvGrpSpPr>
          <p:cNvPr id="267" name="Google Shape;267;p33"/>
          <p:cNvGrpSpPr/>
          <p:nvPr/>
        </p:nvGrpSpPr>
        <p:grpSpPr>
          <a:xfrm>
            <a:off x="3654100" y="1718194"/>
            <a:ext cx="2950200" cy="467775"/>
            <a:chOff x="3754125" y="2290950"/>
            <a:chExt cx="2950200" cy="623700"/>
          </a:xfrm>
        </p:grpSpPr>
        <p:sp>
          <p:nvSpPr>
            <p:cNvPr id="268" name="Google Shape;268;p33"/>
            <p:cNvSpPr/>
            <p:nvPr/>
          </p:nvSpPr>
          <p:spPr>
            <a:xfrm rot="10800000">
              <a:off x="3800475" y="2290950"/>
              <a:ext cx="2857500" cy="623700"/>
            </a:xfrm>
            <a:prstGeom prst="wedgeRoundRectCallout">
              <a:avLst>
                <a:gd fmla="val 33565" name="adj1"/>
                <a:gd fmla="val 80430" name="adj2"/>
                <a:gd fmla="val 0" name="adj3"/>
              </a:avLst>
            </a:prstGeom>
            <a:solidFill>
              <a:srgbClr val="F580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33"/>
            <p:cNvSpPr txBox="1"/>
            <p:nvPr/>
          </p:nvSpPr>
          <p:spPr>
            <a:xfrm>
              <a:off x="3754125" y="2356500"/>
              <a:ext cx="2950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Open Sans"/>
                  <a:ea typeface="Open Sans"/>
                  <a:cs typeface="Open Sans"/>
                  <a:sym typeface="Open Sans"/>
                </a:rPr>
                <a:t>Click the “Chat” icon</a:t>
              </a:r>
              <a:endParaRPr b="0" i="0" sz="2000" u="none" cap="none" strike="noStrike">
                <a:solidFill>
                  <a:schemeClr val="lt1"/>
                </a:solidFill>
                <a:latin typeface="Open Sans"/>
                <a:ea typeface="Open Sans"/>
                <a:cs typeface="Open Sans"/>
                <a:sym typeface="Open Sans"/>
              </a:endParaRPr>
            </a:p>
          </p:txBody>
        </p:sp>
      </p:grpSp>
      <p:grpSp>
        <p:nvGrpSpPr>
          <p:cNvPr id="270" name="Google Shape;270;p33"/>
          <p:cNvGrpSpPr/>
          <p:nvPr/>
        </p:nvGrpSpPr>
        <p:grpSpPr>
          <a:xfrm>
            <a:off x="491800" y="3922088"/>
            <a:ext cx="2950200" cy="664200"/>
            <a:chOff x="3754125" y="2291000"/>
            <a:chExt cx="2950200" cy="885600"/>
          </a:xfrm>
        </p:grpSpPr>
        <p:sp>
          <p:nvSpPr>
            <p:cNvPr id="271" name="Google Shape;271;p33"/>
            <p:cNvSpPr/>
            <p:nvPr/>
          </p:nvSpPr>
          <p:spPr>
            <a:xfrm rot="10800000">
              <a:off x="3800475" y="2291000"/>
              <a:ext cx="2857500" cy="885600"/>
            </a:xfrm>
            <a:prstGeom prst="wedgeRoundRectCallout">
              <a:avLst>
                <a:gd fmla="val 25833" name="adj1"/>
                <a:gd fmla="val 100425" name="adj2"/>
                <a:gd fmla="val 0" name="adj3"/>
              </a:avLst>
            </a:prstGeom>
            <a:solidFill>
              <a:srgbClr val="F580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33"/>
            <p:cNvSpPr txBox="1"/>
            <p:nvPr/>
          </p:nvSpPr>
          <p:spPr>
            <a:xfrm>
              <a:off x="3754125" y="2333600"/>
              <a:ext cx="2950200" cy="800400"/>
            </a:xfrm>
            <a:prstGeom prst="rect">
              <a:avLst/>
            </a:prstGeom>
            <a:noFill/>
            <a:ln>
              <a:noFill/>
            </a:ln>
          </p:spPr>
          <p:txBody>
            <a:bodyPr anchorCtr="0" anchor="t" bIns="91425" lIns="91425" spcFirstLastPara="1" rIns="91425" wrap="square" tIns="91425">
              <a:normAutofit fontScale="85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 sz="2000" u="none" cap="none" strike="noStrike">
                  <a:solidFill>
                    <a:schemeClr val="lt1"/>
                  </a:solidFill>
                  <a:latin typeface="Open Sans"/>
                  <a:ea typeface="Open Sans"/>
                  <a:cs typeface="Open Sans"/>
                  <a:sym typeface="Open Sans"/>
                </a:rPr>
                <a:t>Choose who can see your messages</a:t>
              </a:r>
              <a:endParaRPr b="0" i="0" sz="2000" u="none" cap="none" strike="noStrike">
                <a:solidFill>
                  <a:schemeClr val="lt1"/>
                </a:solidFill>
                <a:latin typeface="Open Sans"/>
                <a:ea typeface="Open Sans"/>
                <a:cs typeface="Open Sans"/>
                <a:sym typeface="Open Sans"/>
              </a:endParaRPr>
            </a:p>
          </p:txBody>
        </p:sp>
      </p:grpSp>
      <p:pic>
        <p:nvPicPr>
          <p:cNvPr id="273" name="Google Shape;273;p33"/>
          <p:cNvPicPr preferRelativeResize="0"/>
          <p:nvPr/>
        </p:nvPicPr>
        <p:blipFill rotWithShape="1">
          <a:blip r:embed="rId5">
            <a:alphaModFix/>
          </a:blip>
          <a:srcRect b="25360" l="0" r="0" t="0"/>
          <a:stretch/>
        </p:blipFill>
        <p:spPr>
          <a:xfrm>
            <a:off x="5029225" y="3354000"/>
            <a:ext cx="3300850" cy="1103700"/>
          </a:xfrm>
          <a:prstGeom prst="rect">
            <a:avLst/>
          </a:prstGeom>
          <a:noFill/>
          <a:ln cap="flat" cmpd="sng" w="28575">
            <a:solidFill>
              <a:srgbClr val="DAEDFA"/>
            </a:solidFill>
            <a:prstDash val="solid"/>
            <a:round/>
            <a:headEnd len="sm" w="sm" type="none"/>
            <a:tailEnd len="sm" w="sm" type="none"/>
          </a:ln>
        </p:spPr>
      </p:pic>
      <p:sp>
        <p:nvSpPr>
          <p:cNvPr id="274" name="Google Shape;274;p33"/>
          <p:cNvSpPr txBox="1"/>
          <p:nvPr/>
        </p:nvSpPr>
        <p:spPr>
          <a:xfrm>
            <a:off x="4430375" y="2718169"/>
            <a:ext cx="2950200" cy="36945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lt1"/>
                </a:solidFill>
                <a:latin typeface="Open Sans"/>
                <a:ea typeface="Open Sans"/>
                <a:cs typeface="Open Sans"/>
                <a:sym typeface="Open Sans"/>
              </a:rPr>
              <a:t>Press “Enter” to send!</a:t>
            </a:r>
            <a:endParaRPr b="1" i="0" sz="2000" u="none" cap="none" strike="noStrike">
              <a:solidFill>
                <a:schemeClr val="lt1"/>
              </a:solidFill>
              <a:latin typeface="Open Sans"/>
              <a:ea typeface="Open Sans"/>
              <a:cs typeface="Open Sans"/>
              <a:sym typeface="Open Sans"/>
            </a:endParaRPr>
          </a:p>
        </p:txBody>
      </p:sp>
      <p:sp>
        <p:nvSpPr>
          <p:cNvPr id="275" name="Google Shape;275;p33"/>
          <p:cNvSpPr/>
          <p:nvPr/>
        </p:nvSpPr>
        <p:spPr>
          <a:xfrm rot="10800000">
            <a:off x="5310050" y="2669006"/>
            <a:ext cx="2991000" cy="467775"/>
          </a:xfrm>
          <a:prstGeom prst="wedgeRoundRectCallout">
            <a:avLst>
              <a:gd fmla="val 13532" name="adj1"/>
              <a:gd fmla="val -80399" name="adj2"/>
              <a:gd fmla="val 0" name="adj3"/>
            </a:avLst>
          </a:prstGeom>
          <a:solidFill>
            <a:srgbClr val="F580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3"/>
          <p:cNvSpPr txBox="1"/>
          <p:nvPr/>
        </p:nvSpPr>
        <p:spPr>
          <a:xfrm>
            <a:off x="5330450" y="2718169"/>
            <a:ext cx="2950200" cy="369450"/>
          </a:xfrm>
          <a:prstGeom prst="rect">
            <a:avLst/>
          </a:prstGeom>
          <a:noFill/>
          <a:ln>
            <a:noFill/>
          </a:ln>
        </p:spPr>
        <p:txBody>
          <a:bodyPr anchorCtr="0" anchor="t" bIns="91425" lIns="91425" spcFirstLastPara="1" rIns="91425" wrap="square" tIns="91425">
            <a:noAutofit/>
          </a:bodyPr>
          <a:lstStyle/>
          <a:p>
            <a:pPr indent="0" lvl="0" marL="0" marR="0" rtl="0" algn="ctr">
              <a:lnSpc>
                <a:spcPct val="80000"/>
              </a:lnSpc>
              <a:spcBef>
                <a:spcPts val="0"/>
              </a:spcBef>
              <a:spcAft>
                <a:spcPts val="0"/>
              </a:spcAft>
              <a:buClr>
                <a:srgbClr val="000000"/>
              </a:buClr>
              <a:buSzPts val="1400"/>
              <a:buFont typeface="Arial"/>
              <a:buNone/>
            </a:pPr>
            <a:r>
              <a:rPr b="0" i="0" lang="en" sz="1800" u="none" cap="none" strike="noStrike">
                <a:solidFill>
                  <a:schemeClr val="lt1"/>
                </a:solidFill>
                <a:latin typeface="Open Sans"/>
                <a:ea typeface="Open Sans"/>
                <a:cs typeface="Open Sans"/>
                <a:sym typeface="Open Sans"/>
              </a:rPr>
              <a:t>Press “Enter” to send!</a:t>
            </a:r>
            <a:endParaRPr b="0" i="0" sz="1800" u="none" cap="none" strike="noStrike">
              <a:solidFill>
                <a:schemeClr val="lt1"/>
              </a:solidFill>
              <a:latin typeface="Open Sans"/>
              <a:ea typeface="Open Sans"/>
              <a:cs typeface="Open Sans"/>
              <a:sym typeface="Open Sans"/>
            </a:endParaRPr>
          </a:p>
        </p:txBody>
      </p:sp>
      <p:sp>
        <p:nvSpPr>
          <p:cNvPr id="277" name="Google Shape;277;p33"/>
          <p:cNvSpPr txBox="1"/>
          <p:nvPr/>
        </p:nvSpPr>
        <p:spPr>
          <a:xfrm>
            <a:off x="1801935" y="189710"/>
            <a:ext cx="5540100" cy="785025"/>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Open Sans"/>
                <a:ea typeface="Open Sans"/>
                <a:cs typeface="Open Sans"/>
                <a:sym typeface="Open Sans"/>
              </a:rPr>
              <a:t>Have a question for the panel?</a:t>
            </a:r>
            <a:endParaRPr b="0" i="0" sz="28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Open Sans"/>
                <a:ea typeface="Open Sans"/>
                <a:cs typeface="Open Sans"/>
                <a:sym typeface="Open Sans"/>
              </a:rPr>
              <a:t>Use Q&amp;A!</a:t>
            </a:r>
            <a:endParaRPr b="0" i="0" sz="2800" u="none" cap="none" strike="noStrike">
              <a:solidFill>
                <a:schemeClr val="lt1"/>
              </a:solidFill>
              <a:latin typeface="Open Sans"/>
              <a:ea typeface="Open Sans"/>
              <a:cs typeface="Open Sans"/>
              <a:sym typeface="Open Sans"/>
            </a:endParaRPr>
          </a:p>
        </p:txBody>
      </p:sp>
      <p:grpSp>
        <p:nvGrpSpPr>
          <p:cNvPr id="278" name="Google Shape;278;p33"/>
          <p:cNvGrpSpPr/>
          <p:nvPr/>
        </p:nvGrpSpPr>
        <p:grpSpPr>
          <a:xfrm>
            <a:off x="813889" y="124650"/>
            <a:ext cx="7516190" cy="1015426"/>
            <a:chOff x="4381500" y="133350"/>
            <a:chExt cx="3986100" cy="987000"/>
          </a:xfrm>
        </p:grpSpPr>
        <p:sp>
          <p:nvSpPr>
            <p:cNvPr id="279" name="Google Shape;279;p33"/>
            <p:cNvSpPr/>
            <p:nvPr/>
          </p:nvSpPr>
          <p:spPr>
            <a:xfrm>
              <a:off x="4381500" y="133350"/>
              <a:ext cx="3986100" cy="987000"/>
            </a:xfrm>
            <a:prstGeom prst="roundRect">
              <a:avLst>
                <a:gd fmla="val 16667" name="adj"/>
              </a:avLst>
            </a:prstGeom>
            <a:solidFill>
              <a:srgbClr val="003768"/>
            </a:solidFill>
            <a:ln cap="flat" cmpd="sng" w="28575">
              <a:solidFill>
                <a:srgbClr val="DAED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3"/>
            <p:cNvSpPr txBox="1"/>
            <p:nvPr/>
          </p:nvSpPr>
          <p:spPr>
            <a:xfrm>
              <a:off x="4452900" y="171160"/>
              <a:ext cx="3843300" cy="927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500" u="none" cap="none" strike="noStrike">
                  <a:solidFill>
                    <a:schemeClr val="lt1"/>
                  </a:solidFill>
                  <a:latin typeface="Open Sans"/>
                  <a:ea typeface="Open Sans"/>
                  <a:cs typeface="Open Sans"/>
                  <a:sym typeface="Open Sans"/>
                </a:rPr>
                <a:t>Want to interact with other attendees?</a:t>
              </a:r>
              <a:endParaRPr b="0" i="0" sz="25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800"/>
                <a:buFont typeface="Arial"/>
                <a:buNone/>
              </a:pPr>
              <a:r>
                <a:rPr b="0" i="0" lang="en" sz="2500" u="none" cap="none" strike="noStrike">
                  <a:solidFill>
                    <a:schemeClr val="lt1"/>
                  </a:solidFill>
                  <a:latin typeface="Open Sans"/>
                  <a:ea typeface="Open Sans"/>
                  <a:cs typeface="Open Sans"/>
                  <a:sym typeface="Open Sans"/>
                </a:rPr>
                <a:t>Use the chat!</a:t>
              </a:r>
              <a:endParaRPr b="0" i="0" sz="2500" u="none" cap="none" strike="noStrike">
                <a:solidFill>
                  <a:schemeClr val="lt1"/>
                </a:solidFill>
                <a:latin typeface="Open Sans"/>
                <a:ea typeface="Open Sans"/>
                <a:cs typeface="Open Sans"/>
                <a:sym typeface="Open San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51"/>
          <p:cNvSpPr txBox="1"/>
          <p:nvPr>
            <p:ph type="title"/>
          </p:nvPr>
        </p:nvSpPr>
        <p:spPr>
          <a:xfrm>
            <a:off x="490250" y="450150"/>
            <a:ext cx="7459500" cy="32742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400"/>
              </a:spcAft>
              <a:buNone/>
            </a:pPr>
            <a:r>
              <a:rPr lang="en" sz="3400">
                <a:solidFill>
                  <a:srgbClr val="0D0D0D"/>
                </a:solidFill>
                <a:highlight>
                  <a:schemeClr val="lt1"/>
                </a:highlight>
              </a:rPr>
              <a:t>We need to take mental health seriously.</a:t>
            </a:r>
            <a:endParaRPr sz="3400">
              <a:solidFill>
                <a:srgbClr val="0D0D0D"/>
              </a:solidFill>
              <a:highlight>
                <a:schemeClr val="lt1"/>
              </a:highlight>
            </a:endParaRPr>
          </a:p>
        </p:txBody>
      </p:sp>
      <p:sp>
        <p:nvSpPr>
          <p:cNvPr id="452" name="Google Shape;452;p51"/>
          <p:cNvSpPr txBox="1"/>
          <p:nvPr/>
        </p:nvSpPr>
        <p:spPr>
          <a:xfrm>
            <a:off x="3585600" y="3790000"/>
            <a:ext cx="4867500" cy="801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Open Sans Medium"/>
              <a:buChar char="-"/>
            </a:pPr>
            <a:r>
              <a:rPr lang="en" sz="1600" u="sng">
                <a:solidFill>
                  <a:schemeClr val="dk1"/>
                </a:solidFill>
                <a:latin typeface="Open Sans Medium"/>
                <a:ea typeface="Open Sans Medium"/>
                <a:cs typeface="Open Sans Medium"/>
                <a:sym typeface="Open Sans Medium"/>
                <a:hlinkClick r:id="rId3">
                  <a:extLst>
                    <a:ext uri="{A12FA001-AC4F-418D-AE19-62706E023703}">
                      <ahyp:hlinkClr val="tx"/>
                    </a:ext>
                  </a:extLst>
                </a:hlinkClick>
              </a:rPr>
              <a:t>Yale Medicine, 8 Lessons We Can Learn From the COVID-19 Pandemic</a:t>
            </a:r>
            <a:endParaRPr sz="1600">
              <a:solidFill>
                <a:schemeClr val="dk1"/>
              </a:solidFill>
              <a:latin typeface="Open Sans Medium"/>
              <a:ea typeface="Open Sans Medium"/>
              <a:cs typeface="Open Sans Medium"/>
              <a:sym typeface="Open Sans Medium"/>
            </a:endParaRPr>
          </a:p>
          <a:p>
            <a:pPr indent="0" lvl="0" marL="0" rtl="0" algn="l">
              <a:spcBef>
                <a:spcPts val="0"/>
              </a:spcBef>
              <a:spcAft>
                <a:spcPts val="0"/>
              </a:spcAft>
              <a:buNone/>
            </a:pPr>
            <a:r>
              <a:t/>
            </a:r>
            <a:endParaRPr sz="1600">
              <a:solidFill>
                <a:schemeClr val="dk1"/>
              </a:solidFill>
              <a:latin typeface="Open Sans Medium"/>
              <a:ea typeface="Open Sans Medium"/>
              <a:cs typeface="Open Sans Medium"/>
              <a:sym typeface="Open Sans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2"/>
          <p:cNvSpPr txBox="1"/>
          <p:nvPr>
            <p:ph type="title"/>
          </p:nvPr>
        </p:nvSpPr>
        <p:spPr>
          <a:xfrm>
            <a:off x="490250" y="450150"/>
            <a:ext cx="7459500" cy="3274200"/>
          </a:xfrm>
          <a:prstGeom prst="rect">
            <a:avLst/>
          </a:prstGeom>
        </p:spPr>
        <p:txBody>
          <a:bodyPr anchorCtr="0" anchor="ctr" bIns="91425" lIns="91425" spcFirstLastPara="1" rIns="91425" wrap="square" tIns="91425">
            <a:normAutofit/>
          </a:bodyPr>
          <a:lstStyle/>
          <a:p>
            <a:pPr indent="0" lvl="0" marL="0" rtl="0" algn="l">
              <a:lnSpc>
                <a:spcPct val="115000"/>
              </a:lnSpc>
              <a:spcBef>
                <a:spcPts val="0"/>
              </a:spcBef>
              <a:spcAft>
                <a:spcPts val="1200"/>
              </a:spcAft>
              <a:buNone/>
            </a:pPr>
            <a:r>
              <a:rPr lang="en" sz="3400">
                <a:solidFill>
                  <a:srgbClr val="333333"/>
                </a:solidFill>
              </a:rPr>
              <a:t>Prevention is better than cure - we must learn to listen to science</a:t>
            </a:r>
            <a:r>
              <a:rPr lang="en" sz="3400">
                <a:solidFill>
                  <a:srgbClr val="333333"/>
                </a:solidFill>
                <a:highlight>
                  <a:srgbClr val="FCFCFC"/>
                </a:highlight>
              </a:rPr>
              <a:t>.</a:t>
            </a:r>
            <a:endParaRPr sz="3400">
              <a:solidFill>
                <a:srgbClr val="0D0D0D"/>
              </a:solidFill>
              <a:highlight>
                <a:schemeClr val="lt1"/>
              </a:highlight>
            </a:endParaRPr>
          </a:p>
        </p:txBody>
      </p:sp>
      <p:sp>
        <p:nvSpPr>
          <p:cNvPr id="458" name="Google Shape;458;p52"/>
          <p:cNvSpPr txBox="1"/>
          <p:nvPr/>
        </p:nvSpPr>
        <p:spPr>
          <a:xfrm>
            <a:off x="3585600" y="3790000"/>
            <a:ext cx="4867500" cy="8013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Open Sans Medium"/>
              <a:buChar char="-"/>
            </a:pPr>
            <a:r>
              <a:rPr lang="en" sz="1600" u="sng">
                <a:solidFill>
                  <a:schemeClr val="dk1"/>
                </a:solidFill>
                <a:latin typeface="Open Sans Medium"/>
                <a:ea typeface="Open Sans Medium"/>
                <a:cs typeface="Open Sans Medium"/>
                <a:sym typeface="Open Sans Medium"/>
                <a:hlinkClick r:id="rId3">
                  <a:extLst>
                    <a:ext uri="{A12FA001-AC4F-418D-AE19-62706E023703}">
                      <ahyp:hlinkClr val="tx"/>
                    </a:ext>
                  </a:extLst>
                </a:hlinkClick>
              </a:rPr>
              <a:t>Forbes, Four Lessons We Should Learn From The Pandemic</a:t>
            </a:r>
            <a:endParaRPr sz="1600">
              <a:solidFill>
                <a:schemeClr val="dk1"/>
              </a:solidFill>
              <a:latin typeface="Open Sans Medium"/>
              <a:ea typeface="Open Sans Medium"/>
              <a:cs typeface="Open Sans Medium"/>
              <a:sym typeface="Open Sans Medium"/>
            </a:endParaRPr>
          </a:p>
          <a:p>
            <a:pPr indent="0" lvl="0" marL="0" rtl="0" algn="l">
              <a:spcBef>
                <a:spcPts val="0"/>
              </a:spcBef>
              <a:spcAft>
                <a:spcPts val="0"/>
              </a:spcAft>
              <a:buNone/>
            </a:pPr>
            <a:r>
              <a:t/>
            </a:r>
            <a:endParaRPr sz="1600">
              <a:solidFill>
                <a:schemeClr val="dk1"/>
              </a:solidFill>
              <a:latin typeface="Open Sans Medium"/>
              <a:ea typeface="Open Sans Medium"/>
              <a:cs typeface="Open Sans Medium"/>
              <a:sym typeface="Open Sans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3"/>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464" name="Google Shape;464;p53"/>
          <p:cNvPicPr preferRelativeResize="0"/>
          <p:nvPr/>
        </p:nvPicPr>
        <p:blipFill>
          <a:blip r:embed="rId3">
            <a:alphaModFix/>
          </a:blip>
          <a:stretch>
            <a:fillRect/>
          </a:stretch>
        </p:blipFill>
        <p:spPr>
          <a:xfrm>
            <a:off x="0" y="1323875"/>
            <a:ext cx="9144000" cy="220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From the Office of the U.S. Surgeon General</a:t>
            </a:r>
            <a:endParaRPr/>
          </a:p>
        </p:txBody>
      </p:sp>
      <p:pic>
        <p:nvPicPr>
          <p:cNvPr descr="Created by The Office of the U.S. Surgeon General. With illustrations, a comic strip, short activities, and helpful tips!" id="470" name="Google Shape;470;p54" title="A Community Toolkit for Addressing Health Misinformation">
            <a:hlinkClick r:id="rId3"/>
          </p:cNvPr>
          <p:cNvPicPr preferRelativeResize="0"/>
          <p:nvPr/>
        </p:nvPicPr>
        <p:blipFill>
          <a:blip r:embed="rId4">
            <a:alphaModFix/>
          </a:blip>
          <a:stretch>
            <a:fillRect/>
          </a:stretch>
        </p:blipFill>
        <p:spPr>
          <a:xfrm>
            <a:off x="553900" y="1365025"/>
            <a:ext cx="5275375" cy="2967400"/>
          </a:xfrm>
          <a:prstGeom prst="rect">
            <a:avLst/>
          </a:prstGeom>
          <a:noFill/>
          <a:ln>
            <a:noFill/>
          </a:ln>
        </p:spPr>
      </p:pic>
      <p:pic>
        <p:nvPicPr>
          <p:cNvPr id="471" name="Google Shape;471;p54">
            <a:hlinkClick r:id="rId5"/>
          </p:cNvPr>
          <p:cNvPicPr preferRelativeResize="0"/>
          <p:nvPr/>
        </p:nvPicPr>
        <p:blipFill>
          <a:blip r:embed="rId6">
            <a:alphaModFix/>
          </a:blip>
          <a:stretch>
            <a:fillRect/>
          </a:stretch>
        </p:blipFill>
        <p:spPr>
          <a:xfrm>
            <a:off x="6227225" y="1631388"/>
            <a:ext cx="2434675" cy="2434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hlinkClick r:id="rId3"/>
              </a:rPr>
              <a:t>Resources Mentioned Today</a:t>
            </a:r>
            <a:endParaRPr/>
          </a:p>
        </p:txBody>
      </p:sp>
      <p:pic>
        <p:nvPicPr>
          <p:cNvPr id="477" name="Google Shape;477;p55">
            <a:hlinkClick r:id="rId4"/>
          </p:cNvPr>
          <p:cNvPicPr preferRelativeResize="0"/>
          <p:nvPr/>
        </p:nvPicPr>
        <p:blipFill>
          <a:blip r:embed="rId5">
            <a:alphaModFix/>
          </a:blip>
          <a:stretch>
            <a:fillRect/>
          </a:stretch>
        </p:blipFill>
        <p:spPr>
          <a:xfrm>
            <a:off x="3130725" y="1360599"/>
            <a:ext cx="2882551" cy="2882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6"/>
          <p:cNvSpPr txBox="1"/>
          <p:nvPr>
            <p:ph type="title"/>
          </p:nvPr>
        </p:nvSpPr>
        <p:spPr>
          <a:xfrm>
            <a:off x="311700" y="-6979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pic>
        <p:nvPicPr>
          <p:cNvPr id="483" name="Google Shape;483;p56" title="A pile of post-it notes, each with a question mark written on it."/>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7"/>
          <p:cNvSpPr txBox="1"/>
          <p:nvPr>
            <p:ph type="title"/>
          </p:nvPr>
        </p:nvSpPr>
        <p:spPr>
          <a:xfrm>
            <a:off x="245750" y="-892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a:t>
            </a:r>
            <a:endParaRPr/>
          </a:p>
        </p:txBody>
      </p:sp>
      <p:pic>
        <p:nvPicPr>
          <p:cNvPr id="489" name="Google Shape;489;p57" title="Thank you in many languages"/>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Contact</a:t>
            </a:r>
            <a:endParaRPr/>
          </a:p>
        </p:txBody>
      </p:sp>
      <p:sp>
        <p:nvSpPr>
          <p:cNvPr id="495" name="Google Shape;495;p5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Veronda Pitchford</a:t>
            </a:r>
            <a:endParaRPr sz="1700"/>
          </a:p>
          <a:p>
            <a:pPr indent="0" lvl="0" marL="0" rtl="0" algn="l">
              <a:spcBef>
                <a:spcPts val="1200"/>
              </a:spcBef>
              <a:spcAft>
                <a:spcPts val="0"/>
              </a:spcAft>
              <a:buNone/>
            </a:pPr>
            <a:r>
              <a:rPr lang="en" sz="1700"/>
              <a:t>Assistant Director, Califa Group</a:t>
            </a:r>
            <a:endParaRPr sz="1700"/>
          </a:p>
          <a:p>
            <a:pPr indent="0" lvl="0" marL="0" rtl="0" algn="l">
              <a:spcBef>
                <a:spcPts val="1200"/>
              </a:spcBef>
              <a:spcAft>
                <a:spcPts val="0"/>
              </a:spcAft>
              <a:buNone/>
            </a:pPr>
            <a:r>
              <a:rPr lang="en" sz="1700" u="sng">
                <a:solidFill>
                  <a:schemeClr val="hlink"/>
                </a:solidFill>
                <a:hlinkClick r:id="rId3"/>
              </a:rPr>
              <a:t>veronda@califa.org</a:t>
            </a:r>
            <a:endParaRPr sz="1700"/>
          </a:p>
          <a:p>
            <a:pPr indent="0" lvl="0" marL="0" rtl="0" algn="l">
              <a:spcBef>
                <a:spcPts val="1200"/>
              </a:spcBef>
              <a:spcAft>
                <a:spcPts val="1200"/>
              </a:spcAft>
              <a:buNone/>
            </a:pPr>
            <a:r>
              <a:t/>
            </a:r>
            <a:endParaRPr/>
          </a:p>
        </p:txBody>
      </p:sp>
      <p:pic>
        <p:nvPicPr>
          <p:cNvPr id="496" name="Google Shape;496;p58" title="Lt. Uhura from Star Trek"/>
          <p:cNvPicPr preferRelativeResize="0"/>
          <p:nvPr/>
        </p:nvPicPr>
        <p:blipFill>
          <a:blip r:embed="rId4">
            <a:alphaModFix/>
          </a:blip>
          <a:stretch>
            <a:fillRect/>
          </a:stretch>
        </p:blipFill>
        <p:spPr>
          <a:xfrm>
            <a:off x="4151454" y="1048487"/>
            <a:ext cx="4680851" cy="304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grpSp>
        <p:nvGrpSpPr>
          <p:cNvPr id="286" name="Google Shape;286;p34"/>
          <p:cNvGrpSpPr/>
          <p:nvPr/>
        </p:nvGrpSpPr>
        <p:grpSpPr>
          <a:xfrm>
            <a:off x="1698987" y="157149"/>
            <a:ext cx="5745963" cy="1085527"/>
            <a:chOff x="4381500" y="133350"/>
            <a:chExt cx="3986100" cy="1053910"/>
          </a:xfrm>
        </p:grpSpPr>
        <p:sp>
          <p:nvSpPr>
            <p:cNvPr id="287" name="Google Shape;287;p34"/>
            <p:cNvSpPr/>
            <p:nvPr/>
          </p:nvSpPr>
          <p:spPr>
            <a:xfrm>
              <a:off x="4381500" y="133350"/>
              <a:ext cx="3986100" cy="987000"/>
            </a:xfrm>
            <a:prstGeom prst="roundRect">
              <a:avLst>
                <a:gd fmla="val 16667" name="adj"/>
              </a:avLst>
            </a:prstGeom>
            <a:solidFill>
              <a:srgbClr val="003768"/>
            </a:solidFill>
            <a:ln cap="flat" cmpd="sng" w="28575">
              <a:solidFill>
                <a:srgbClr val="DAEDF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34"/>
            <p:cNvSpPr txBox="1"/>
            <p:nvPr/>
          </p:nvSpPr>
          <p:spPr>
            <a:xfrm>
              <a:off x="4452900" y="171160"/>
              <a:ext cx="3843300" cy="1016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Open Sans"/>
                  <a:ea typeface="Open Sans"/>
                  <a:cs typeface="Open Sans"/>
                  <a:sym typeface="Open Sans"/>
                </a:rPr>
                <a:t>Live captioning is available.</a:t>
              </a:r>
              <a:endParaRPr b="0" i="0" sz="2800" u="none" cap="none" strike="noStrike">
                <a:solidFill>
                  <a:schemeClr val="lt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chemeClr val="lt1"/>
                  </a:solidFill>
                  <a:latin typeface="Open Sans"/>
                  <a:ea typeface="Open Sans"/>
                  <a:cs typeface="Open Sans"/>
                  <a:sym typeface="Open Sans"/>
                </a:rPr>
                <a:t>Here’s how to access it!</a:t>
              </a:r>
              <a:endParaRPr b="0" i="0" sz="2800" u="none" cap="none" strike="noStrike">
                <a:solidFill>
                  <a:schemeClr val="lt1"/>
                </a:solidFill>
                <a:latin typeface="Open Sans"/>
                <a:ea typeface="Open Sans"/>
                <a:cs typeface="Open Sans"/>
                <a:sym typeface="Open Sans"/>
              </a:endParaRPr>
            </a:p>
          </p:txBody>
        </p:sp>
      </p:grpSp>
      <p:pic>
        <p:nvPicPr>
          <p:cNvPr id="289" name="Google Shape;289;p34"/>
          <p:cNvPicPr preferRelativeResize="0"/>
          <p:nvPr/>
        </p:nvPicPr>
        <p:blipFill rotWithShape="1">
          <a:blip r:embed="rId3">
            <a:alphaModFix/>
          </a:blip>
          <a:srcRect b="0" l="0" r="22970" t="0"/>
          <a:stretch/>
        </p:blipFill>
        <p:spPr>
          <a:xfrm>
            <a:off x="2919011" y="2894644"/>
            <a:ext cx="3305975" cy="1776750"/>
          </a:xfrm>
          <a:prstGeom prst="rect">
            <a:avLst/>
          </a:prstGeom>
          <a:noFill/>
          <a:ln cap="flat" cmpd="sng" w="28575">
            <a:solidFill>
              <a:srgbClr val="DAEDFA"/>
            </a:solidFill>
            <a:prstDash val="solid"/>
            <a:round/>
            <a:headEnd len="sm" w="sm" type="none"/>
            <a:tailEnd len="sm" w="sm" type="none"/>
          </a:ln>
        </p:spPr>
      </p:pic>
      <p:pic>
        <p:nvPicPr>
          <p:cNvPr id="290" name="Google Shape;290;p34"/>
          <p:cNvPicPr preferRelativeResize="0"/>
          <p:nvPr/>
        </p:nvPicPr>
        <p:blipFill rotWithShape="1">
          <a:blip r:embed="rId4">
            <a:alphaModFix/>
          </a:blip>
          <a:srcRect b="0" l="15931" r="9479" t="89909"/>
          <a:stretch/>
        </p:blipFill>
        <p:spPr>
          <a:xfrm>
            <a:off x="1017413" y="1242675"/>
            <a:ext cx="7109174" cy="471476"/>
          </a:xfrm>
          <a:prstGeom prst="rect">
            <a:avLst/>
          </a:prstGeom>
          <a:noFill/>
          <a:ln cap="flat" cmpd="sng" w="28575">
            <a:solidFill>
              <a:srgbClr val="DAEDFA"/>
            </a:solidFill>
            <a:prstDash val="solid"/>
            <a:round/>
            <a:headEnd len="sm" w="sm" type="none"/>
            <a:tailEnd len="sm" w="sm" type="none"/>
          </a:ln>
        </p:spPr>
      </p:pic>
      <p:grpSp>
        <p:nvGrpSpPr>
          <p:cNvPr id="291" name="Google Shape;291;p34"/>
          <p:cNvGrpSpPr/>
          <p:nvPr/>
        </p:nvGrpSpPr>
        <p:grpSpPr>
          <a:xfrm>
            <a:off x="3844050" y="1961225"/>
            <a:ext cx="4356300" cy="541688"/>
            <a:chOff x="2757975" y="2290950"/>
            <a:chExt cx="4356300" cy="722250"/>
          </a:xfrm>
        </p:grpSpPr>
        <p:sp>
          <p:nvSpPr>
            <p:cNvPr id="292" name="Google Shape;292;p34"/>
            <p:cNvSpPr/>
            <p:nvPr/>
          </p:nvSpPr>
          <p:spPr>
            <a:xfrm rot="10800000">
              <a:off x="2909475" y="2290950"/>
              <a:ext cx="4053300" cy="623700"/>
            </a:xfrm>
            <a:prstGeom prst="wedgeRoundRectCallout">
              <a:avLst>
                <a:gd fmla="val -21497" name="adj1"/>
                <a:gd fmla="val 91991" name="adj2"/>
                <a:gd fmla="val 0" name="adj3"/>
              </a:avLst>
            </a:prstGeom>
            <a:solidFill>
              <a:srgbClr val="F580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34"/>
            <p:cNvSpPr txBox="1"/>
            <p:nvPr/>
          </p:nvSpPr>
          <p:spPr>
            <a:xfrm>
              <a:off x="2757975" y="2356500"/>
              <a:ext cx="4356300" cy="65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Open Sans"/>
                  <a:ea typeface="Open Sans"/>
                  <a:cs typeface="Open Sans"/>
                  <a:sym typeface="Open Sans"/>
                </a:rPr>
                <a:t>Click the “Live Transcript” icon</a:t>
              </a:r>
              <a:endParaRPr b="0" i="0" sz="2000" u="none" cap="none" strike="noStrike">
                <a:solidFill>
                  <a:schemeClr val="lt1"/>
                </a:solidFill>
                <a:latin typeface="Open Sans"/>
                <a:ea typeface="Open Sans"/>
                <a:cs typeface="Open Sans"/>
                <a:sym typeface="Open Sans"/>
              </a:endParaRPr>
            </a:p>
          </p:txBody>
        </p:sp>
      </p:grpSp>
      <p:sp>
        <p:nvSpPr>
          <p:cNvPr id="294" name="Google Shape;294;p34"/>
          <p:cNvSpPr/>
          <p:nvPr/>
        </p:nvSpPr>
        <p:spPr>
          <a:xfrm rot="10800000">
            <a:off x="5217125" y="3549206"/>
            <a:ext cx="2883900" cy="672750"/>
          </a:xfrm>
          <a:prstGeom prst="wedgeRoundRectCallout">
            <a:avLst>
              <a:gd fmla="val 68406" name="adj1"/>
              <a:gd fmla="val 91759" name="adj2"/>
              <a:gd fmla="val 0" name="adj3"/>
            </a:avLst>
          </a:prstGeom>
          <a:solidFill>
            <a:srgbClr val="F580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34"/>
          <p:cNvSpPr/>
          <p:nvPr/>
        </p:nvSpPr>
        <p:spPr>
          <a:xfrm>
            <a:off x="590675" y="2614613"/>
            <a:ext cx="2771700" cy="750150"/>
          </a:xfrm>
          <a:prstGeom prst="roundRect">
            <a:avLst>
              <a:gd fmla="val 16667" name="adj"/>
            </a:avLst>
          </a:prstGeom>
          <a:solidFill>
            <a:srgbClr val="F5802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34"/>
          <p:cNvSpPr txBox="1"/>
          <p:nvPr/>
        </p:nvSpPr>
        <p:spPr>
          <a:xfrm>
            <a:off x="659825" y="2689538"/>
            <a:ext cx="2633400" cy="600300"/>
          </a:xfrm>
          <a:prstGeom prst="rect">
            <a:avLst/>
          </a:prstGeom>
          <a:noFill/>
          <a:ln>
            <a:noFill/>
          </a:ln>
        </p:spPr>
        <p:txBody>
          <a:bodyPr anchorCtr="0" anchor="t" bIns="91425" lIns="91425" spcFirstLastPara="1" rIns="91425" wrap="square" tIns="91425">
            <a:normAutofit fontScale="85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 sz="2000" u="none" cap="none" strike="noStrike">
                <a:solidFill>
                  <a:schemeClr val="lt1"/>
                </a:solidFill>
                <a:latin typeface="Open Sans"/>
                <a:ea typeface="Open Sans"/>
                <a:cs typeface="Open Sans"/>
                <a:sym typeface="Open Sans"/>
              </a:rPr>
              <a:t>Choose how you see the transcript</a:t>
            </a:r>
            <a:endParaRPr b="0" i="0" sz="2000" u="none" cap="none" strike="noStrike">
              <a:solidFill>
                <a:schemeClr val="lt1"/>
              </a:solidFill>
              <a:latin typeface="Open Sans"/>
              <a:ea typeface="Open Sans"/>
              <a:cs typeface="Open Sans"/>
              <a:sym typeface="Open Sans"/>
            </a:endParaRPr>
          </a:p>
        </p:txBody>
      </p:sp>
      <p:sp>
        <p:nvSpPr>
          <p:cNvPr id="297" name="Google Shape;297;p34"/>
          <p:cNvSpPr txBox="1"/>
          <p:nvPr/>
        </p:nvSpPr>
        <p:spPr>
          <a:xfrm>
            <a:off x="5212475" y="3585431"/>
            <a:ext cx="2893200" cy="600300"/>
          </a:xfrm>
          <a:prstGeom prst="rect">
            <a:avLst/>
          </a:prstGeom>
          <a:noFill/>
          <a:ln>
            <a:noFill/>
          </a:ln>
        </p:spPr>
        <p:txBody>
          <a:bodyPr anchorCtr="0" anchor="t" bIns="91425" lIns="91425" spcFirstLastPara="1" rIns="91425" wrap="square" tIns="91425">
            <a:normAutofit fontScale="85000" lnSpcReduction="20000"/>
          </a:bodyPr>
          <a:lstStyle/>
          <a:p>
            <a:pPr indent="0" lvl="0" marL="0" marR="0" rtl="0" algn="ctr">
              <a:lnSpc>
                <a:spcPct val="100000"/>
              </a:lnSpc>
              <a:spcBef>
                <a:spcPts val="0"/>
              </a:spcBef>
              <a:spcAft>
                <a:spcPts val="0"/>
              </a:spcAft>
              <a:buClr>
                <a:srgbClr val="000000"/>
              </a:buClr>
              <a:buSzPct val="100000"/>
              <a:buFont typeface="Arial"/>
              <a:buNone/>
            </a:pPr>
            <a:r>
              <a:rPr b="0" i="0" lang="en" sz="2000" u="none" cap="none" strike="noStrike">
                <a:solidFill>
                  <a:schemeClr val="lt1"/>
                </a:solidFill>
                <a:latin typeface="Open Sans"/>
                <a:ea typeface="Open Sans"/>
                <a:cs typeface="Open Sans"/>
                <a:sym typeface="Open Sans"/>
              </a:rPr>
              <a:t>Select “Show Subtitle” to see captions</a:t>
            </a:r>
            <a:endParaRPr b="0" i="0" sz="2000" u="none" cap="none" strike="noStrike">
              <a:solidFill>
                <a:schemeClr val="lt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5"/>
          <p:cNvSpPr/>
          <p:nvPr/>
        </p:nvSpPr>
        <p:spPr>
          <a:xfrm>
            <a:off x="1057275" y="3309469"/>
            <a:ext cx="6972300" cy="1211100"/>
          </a:xfrm>
          <a:prstGeom prst="roundRect">
            <a:avLst>
              <a:gd fmla="val 16667" name="adj"/>
            </a:avLst>
          </a:prstGeom>
          <a:solidFill>
            <a:srgbClr val="DAED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5"/>
          <p:cNvSpPr/>
          <p:nvPr/>
        </p:nvSpPr>
        <p:spPr>
          <a:xfrm>
            <a:off x="-75150" y="-118519"/>
            <a:ext cx="9294300" cy="1590750"/>
          </a:xfrm>
          <a:prstGeom prst="rect">
            <a:avLst/>
          </a:prstGeom>
          <a:solidFill>
            <a:srgbClr val="DAEDFA"/>
          </a:solidFill>
          <a:ln cap="flat" cmpd="sng" w="28575">
            <a:solidFill>
              <a:srgbClr val="00376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p35"/>
          <p:cNvSpPr txBox="1"/>
          <p:nvPr>
            <p:ph idx="4294967295" type="title"/>
          </p:nvPr>
        </p:nvSpPr>
        <p:spPr>
          <a:xfrm>
            <a:off x="3300425" y="10744"/>
            <a:ext cx="5467200" cy="1468125"/>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Open Sans SemiBold"/>
              <a:buNone/>
            </a:pPr>
            <a:r>
              <a:rPr lang="en" sz="6400">
                <a:solidFill>
                  <a:srgbClr val="003768"/>
                </a:solidFill>
                <a:latin typeface="Open Sans Light"/>
                <a:ea typeface="Open Sans Light"/>
                <a:cs typeface="Open Sans Light"/>
                <a:sym typeface="Open Sans Light"/>
              </a:rPr>
              <a:t>Infopeople On-Demand</a:t>
            </a:r>
            <a:endParaRPr sz="6400">
              <a:solidFill>
                <a:srgbClr val="003768"/>
              </a:solidFill>
              <a:latin typeface="Open Sans Light"/>
              <a:ea typeface="Open Sans Light"/>
              <a:cs typeface="Open Sans Light"/>
              <a:sym typeface="Open Sans Light"/>
            </a:endParaRPr>
          </a:p>
        </p:txBody>
      </p:sp>
      <p:sp>
        <p:nvSpPr>
          <p:cNvPr id="306" name="Google Shape;306;p35"/>
          <p:cNvSpPr txBox="1"/>
          <p:nvPr/>
        </p:nvSpPr>
        <p:spPr>
          <a:xfrm>
            <a:off x="792975" y="3375919"/>
            <a:ext cx="7500900" cy="1078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700"/>
              <a:buFont typeface="Arial"/>
              <a:buNone/>
            </a:pPr>
            <a:r>
              <a:rPr b="0" i="0" lang="en" sz="2700" u="none" cap="none" strike="noStrike">
                <a:solidFill>
                  <a:srgbClr val="F58026"/>
                </a:solidFill>
                <a:latin typeface="Open Sans"/>
                <a:ea typeface="Open Sans"/>
                <a:cs typeface="Open Sans"/>
                <a:sym typeface="Open Sans"/>
              </a:rPr>
              <a:t>Explore on-demand courses at </a:t>
            </a:r>
            <a:r>
              <a:rPr b="1" i="0" lang="en" sz="2700" u="none" cap="none" strike="noStrike">
                <a:solidFill>
                  <a:srgbClr val="F58026"/>
                </a:solidFill>
                <a:latin typeface="Open Sans"/>
                <a:ea typeface="Open Sans"/>
                <a:cs typeface="Open Sans"/>
                <a:sym typeface="Open Sans"/>
              </a:rPr>
              <a:t>https://infopeople.teachable.com</a:t>
            </a:r>
            <a:endParaRPr b="1" i="0" sz="2700" u="none" cap="none" strike="noStrike">
              <a:solidFill>
                <a:srgbClr val="F58026"/>
              </a:solidFill>
              <a:latin typeface="Open Sans"/>
              <a:ea typeface="Open Sans"/>
              <a:cs typeface="Open Sans"/>
              <a:sym typeface="Open Sans"/>
            </a:endParaRPr>
          </a:p>
        </p:txBody>
      </p:sp>
      <p:pic>
        <p:nvPicPr>
          <p:cNvPr descr="Infopeople logo" id="307" name="Google Shape;307;p35">
            <a:hlinkClick r:id="rId3"/>
          </p:cNvPr>
          <p:cNvPicPr preferRelativeResize="0"/>
          <p:nvPr/>
        </p:nvPicPr>
        <p:blipFill rotWithShape="1">
          <a:blip r:embed="rId4">
            <a:alphaModFix/>
          </a:blip>
          <a:srcRect b="0" l="0" r="0" t="0"/>
          <a:stretch/>
        </p:blipFill>
        <p:spPr>
          <a:xfrm>
            <a:off x="702823" y="372423"/>
            <a:ext cx="2109750" cy="608869"/>
          </a:xfrm>
          <a:prstGeom prst="rect">
            <a:avLst/>
          </a:prstGeom>
          <a:noFill/>
          <a:ln>
            <a:noFill/>
          </a:ln>
        </p:spPr>
      </p:pic>
      <p:sp>
        <p:nvSpPr>
          <p:cNvPr id="308" name="Google Shape;308;p35"/>
          <p:cNvSpPr txBox="1"/>
          <p:nvPr/>
        </p:nvSpPr>
        <p:spPr>
          <a:xfrm>
            <a:off x="510750" y="1659075"/>
            <a:ext cx="81225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 sz="3200" u="none" cap="none" strike="noStrike">
                <a:solidFill>
                  <a:srgbClr val="003768"/>
                </a:solidFill>
                <a:latin typeface="Open Sans"/>
                <a:ea typeface="Open Sans"/>
                <a:cs typeface="Open Sans"/>
                <a:sym typeface="Open Sans"/>
              </a:rPr>
              <a:t>Infopeople courses at a discounted price. </a:t>
            </a:r>
            <a:endParaRPr b="0" i="0" sz="3200" u="none" cap="none" strike="noStrike">
              <a:solidFill>
                <a:srgbClr val="003768"/>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003768"/>
                </a:solidFill>
                <a:latin typeface="Open Sans"/>
                <a:ea typeface="Open Sans"/>
                <a:cs typeface="Open Sans"/>
                <a:sym typeface="Open Sans"/>
              </a:rPr>
              <a:t>Repackaged and designed so that learners have unlimited access to materials and can participate at their own pace.</a:t>
            </a:r>
            <a:endParaRPr b="0" i="0" sz="2300" u="none" cap="none" strike="noStrike">
              <a:solidFill>
                <a:srgbClr val="003768"/>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6"/>
          <p:cNvSpPr txBox="1"/>
          <p:nvPr>
            <p:ph type="title"/>
          </p:nvPr>
        </p:nvSpPr>
        <p:spPr>
          <a:xfrm>
            <a:off x="628650" y="273844"/>
            <a:ext cx="7886700" cy="9942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 sz="3400"/>
              <a:t>Other Upcoming Trainings</a:t>
            </a:r>
            <a:endParaRPr sz="3400"/>
          </a:p>
        </p:txBody>
      </p:sp>
      <p:sp>
        <p:nvSpPr>
          <p:cNvPr id="314" name="Google Shape;314;p36"/>
          <p:cNvSpPr txBox="1"/>
          <p:nvPr>
            <p:ph idx="1" type="body"/>
          </p:nvPr>
        </p:nvSpPr>
        <p:spPr>
          <a:xfrm>
            <a:off x="4384050" y="1369225"/>
            <a:ext cx="4131300" cy="3263400"/>
          </a:xfrm>
          <a:prstGeom prst="rect">
            <a:avLst/>
          </a:prstGeom>
        </p:spPr>
        <p:txBody>
          <a:bodyPr anchorCtr="0" anchor="t" bIns="45700" lIns="91425" spcFirstLastPara="1" rIns="91425" wrap="square" tIns="45700">
            <a:normAutofit fontScale="70000" lnSpcReduction="10000"/>
          </a:bodyPr>
          <a:lstStyle/>
          <a:p>
            <a:pPr indent="-345715" lvl="0" marL="457200" rtl="0" algn="l">
              <a:lnSpc>
                <a:spcPct val="115000"/>
              </a:lnSpc>
              <a:spcBef>
                <a:spcPts val="1000"/>
              </a:spcBef>
              <a:spcAft>
                <a:spcPts val="0"/>
              </a:spcAft>
              <a:buSzPct val="100000"/>
              <a:buChar char="•"/>
            </a:pPr>
            <a:r>
              <a:rPr lang="en" sz="2634" u="sng">
                <a:solidFill>
                  <a:schemeClr val="hlink"/>
                </a:solidFill>
                <a:hlinkClick r:id="rId3"/>
              </a:rPr>
              <a:t>Little Makers: Program Planning and Implementation (Webinar)</a:t>
            </a:r>
            <a:endParaRPr sz="2634"/>
          </a:p>
          <a:p>
            <a:pPr indent="-345715" lvl="0" marL="457200" rtl="0" algn="l">
              <a:lnSpc>
                <a:spcPct val="115000"/>
              </a:lnSpc>
              <a:spcBef>
                <a:spcPts val="1000"/>
              </a:spcBef>
              <a:spcAft>
                <a:spcPts val="0"/>
              </a:spcAft>
              <a:buSzPct val="100000"/>
              <a:buChar char="•"/>
            </a:pPr>
            <a:r>
              <a:rPr lang="en" sz="2634" u="sng">
                <a:solidFill>
                  <a:schemeClr val="hlink"/>
                </a:solidFill>
                <a:hlinkClick r:id="rId4"/>
              </a:rPr>
              <a:t>Normalizing Discussions of Race with Children (Course)</a:t>
            </a:r>
            <a:endParaRPr sz="2634"/>
          </a:p>
          <a:p>
            <a:pPr indent="-345715" lvl="0" marL="457200" rtl="0" algn="l">
              <a:lnSpc>
                <a:spcPct val="115000"/>
              </a:lnSpc>
              <a:spcBef>
                <a:spcPts val="1000"/>
              </a:spcBef>
              <a:spcAft>
                <a:spcPts val="0"/>
              </a:spcAft>
              <a:buSzPct val="100000"/>
              <a:buChar char="•"/>
            </a:pPr>
            <a:r>
              <a:rPr lang="en" sz="2634" u="sng">
                <a:solidFill>
                  <a:schemeClr val="hlink"/>
                </a:solidFill>
                <a:hlinkClick r:id="rId5"/>
              </a:rPr>
              <a:t>Practicing Inclusion: Welcoming Transgender Customers and Colleagues (Webinar)</a:t>
            </a:r>
            <a:endParaRPr sz="2634"/>
          </a:p>
          <a:p>
            <a:pPr indent="-345715" lvl="0" marL="457200" rtl="0" algn="l">
              <a:lnSpc>
                <a:spcPct val="115000"/>
              </a:lnSpc>
              <a:spcBef>
                <a:spcPts val="1000"/>
              </a:spcBef>
              <a:spcAft>
                <a:spcPts val="0"/>
              </a:spcAft>
              <a:buSzPct val="100000"/>
              <a:buChar char="•"/>
            </a:pPr>
            <a:r>
              <a:rPr lang="en" sz="2634" u="sng">
                <a:solidFill>
                  <a:schemeClr val="hlink"/>
                </a:solidFill>
                <a:hlinkClick r:id="rId6"/>
              </a:rPr>
              <a:t>Technology in Libraries (Course)</a:t>
            </a:r>
            <a:endParaRPr sz="2634"/>
          </a:p>
          <a:p>
            <a:pPr indent="0" lvl="0" marL="0" rtl="0" algn="l">
              <a:spcBef>
                <a:spcPts val="1000"/>
              </a:spcBef>
              <a:spcAft>
                <a:spcPts val="0"/>
              </a:spcAft>
              <a:buNone/>
            </a:pPr>
            <a:r>
              <a:t/>
            </a:r>
            <a:endParaRPr sz="1900"/>
          </a:p>
        </p:txBody>
      </p:sp>
      <p:pic>
        <p:nvPicPr>
          <p:cNvPr id="315" name="Google Shape;315;p36">
            <a:hlinkClick r:id="rId7"/>
          </p:cNvPr>
          <p:cNvPicPr preferRelativeResize="0"/>
          <p:nvPr/>
        </p:nvPicPr>
        <p:blipFill>
          <a:blip r:embed="rId8">
            <a:alphaModFix/>
          </a:blip>
          <a:stretch>
            <a:fillRect/>
          </a:stretch>
        </p:blipFill>
        <p:spPr>
          <a:xfrm>
            <a:off x="2333075" y="2951004"/>
            <a:ext cx="1681630" cy="1681633"/>
          </a:xfrm>
          <a:prstGeom prst="rect">
            <a:avLst/>
          </a:prstGeom>
          <a:noFill/>
          <a:ln>
            <a:noFill/>
          </a:ln>
        </p:spPr>
      </p:pic>
      <p:pic>
        <p:nvPicPr>
          <p:cNvPr id="316" name="Google Shape;316;p36">
            <a:hlinkClick r:id="rId9"/>
          </p:cNvPr>
          <p:cNvPicPr preferRelativeResize="0"/>
          <p:nvPr/>
        </p:nvPicPr>
        <p:blipFill>
          <a:blip r:embed="rId10">
            <a:alphaModFix/>
          </a:blip>
          <a:stretch>
            <a:fillRect/>
          </a:stretch>
        </p:blipFill>
        <p:spPr>
          <a:xfrm>
            <a:off x="468970" y="1134424"/>
            <a:ext cx="1681630" cy="1681633"/>
          </a:xfrm>
          <a:prstGeom prst="rect">
            <a:avLst/>
          </a:prstGeom>
          <a:noFill/>
          <a:ln>
            <a:noFill/>
          </a:ln>
        </p:spPr>
      </p:pic>
      <p:pic>
        <p:nvPicPr>
          <p:cNvPr id="317" name="Google Shape;317;p36">
            <a:hlinkClick r:id="rId11"/>
          </p:cNvPr>
          <p:cNvPicPr preferRelativeResize="0"/>
          <p:nvPr/>
        </p:nvPicPr>
        <p:blipFill>
          <a:blip r:embed="rId12">
            <a:alphaModFix/>
          </a:blip>
          <a:stretch>
            <a:fillRect/>
          </a:stretch>
        </p:blipFill>
        <p:spPr>
          <a:xfrm>
            <a:off x="468970" y="2950993"/>
            <a:ext cx="1681630" cy="1681633"/>
          </a:xfrm>
          <a:prstGeom prst="rect">
            <a:avLst/>
          </a:prstGeom>
          <a:noFill/>
          <a:ln>
            <a:noFill/>
          </a:ln>
        </p:spPr>
      </p:pic>
      <p:pic>
        <p:nvPicPr>
          <p:cNvPr id="318" name="Google Shape;318;p36">
            <a:hlinkClick r:id="rId13"/>
          </p:cNvPr>
          <p:cNvPicPr preferRelativeResize="0"/>
          <p:nvPr/>
        </p:nvPicPr>
        <p:blipFill>
          <a:blip r:embed="rId14">
            <a:alphaModFix/>
          </a:blip>
          <a:stretch>
            <a:fillRect/>
          </a:stretch>
        </p:blipFill>
        <p:spPr>
          <a:xfrm>
            <a:off x="2333075" y="1134423"/>
            <a:ext cx="1681625" cy="1681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7"/>
          <p:cNvSpPr txBox="1"/>
          <p:nvPr>
            <p:ph type="title"/>
          </p:nvPr>
        </p:nvSpPr>
        <p:spPr>
          <a:xfrm>
            <a:off x="311700" y="-774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Welcome</a:t>
            </a:r>
            <a:endParaRPr/>
          </a:p>
        </p:txBody>
      </p:sp>
      <p:pic>
        <p:nvPicPr>
          <p:cNvPr id="324" name="Google Shape;324;p37" title="Welcome mat"/>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8" title="Libraries Hustle Hard"/>
          <p:cNvPicPr preferRelativeResize="0"/>
          <p:nvPr/>
        </p:nvPicPr>
        <p:blipFill>
          <a:blip r:embed="rId3">
            <a:alphaModFix/>
          </a:blip>
          <a:stretch>
            <a:fillRect/>
          </a:stretch>
        </p:blipFill>
        <p:spPr>
          <a:xfrm>
            <a:off x="2152650" y="152400"/>
            <a:ext cx="4838700" cy="4838700"/>
          </a:xfrm>
          <a:prstGeom prst="rect">
            <a:avLst/>
          </a:prstGeom>
          <a:noFill/>
          <a:ln>
            <a:noFill/>
          </a:ln>
        </p:spPr>
      </p:pic>
      <p:sp>
        <p:nvSpPr>
          <p:cNvPr id="330" name="Google Shape;330;p38"/>
          <p:cNvSpPr txBox="1"/>
          <p:nvPr>
            <p:ph type="title"/>
          </p:nvPr>
        </p:nvSpPr>
        <p:spPr>
          <a:xfrm>
            <a:off x="311700" y="-774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Libraries Hustle Hard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9"/>
          <p:cNvSpPr txBox="1"/>
          <p:nvPr>
            <p:ph type="title"/>
          </p:nvPr>
        </p:nvSpPr>
        <p:spPr>
          <a:xfrm>
            <a:off x="311700" y="-145997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33333"/>
              <a:buFont typeface="Arial"/>
              <a:buNone/>
            </a:pPr>
            <a:r>
              <a:rPr b="1" lang="en" sz="3300">
                <a:latin typeface="Calibri"/>
                <a:ea typeface="Calibri"/>
                <a:cs typeface="Calibri"/>
                <a:sym typeface="Calibri"/>
              </a:rPr>
              <a:t>Covid, Monkeypox, and the Next Pandemic: How Libraries Can Prepare</a:t>
            </a:r>
            <a:endParaRPr b="1" sz="3300">
              <a:latin typeface="Calibri"/>
              <a:ea typeface="Calibri"/>
              <a:cs typeface="Calibri"/>
              <a:sym typeface="Calibri"/>
            </a:endParaRPr>
          </a:p>
          <a:p>
            <a:pPr indent="0" lvl="0" marL="0" rtl="0" algn="l">
              <a:lnSpc>
                <a:spcPct val="115000"/>
              </a:lnSpc>
              <a:spcBef>
                <a:spcPts val="0"/>
              </a:spcBef>
              <a:spcAft>
                <a:spcPts val="0"/>
              </a:spcAft>
              <a:buClr>
                <a:schemeClr val="dk1"/>
              </a:buClr>
              <a:buSzPct val="61111"/>
              <a:buFont typeface="Arial"/>
              <a:buNone/>
            </a:pPr>
            <a:r>
              <a:t/>
            </a:r>
            <a:endParaRPr sz="1800">
              <a:solidFill>
                <a:schemeClr val="dk2"/>
              </a:solidFill>
            </a:endParaRPr>
          </a:p>
          <a:p>
            <a:pPr indent="0" lvl="0" marL="0" rtl="0" algn="l">
              <a:spcBef>
                <a:spcPts val="1200"/>
              </a:spcBef>
              <a:spcAft>
                <a:spcPts val="0"/>
              </a:spcAft>
              <a:buNone/>
            </a:pPr>
            <a:r>
              <a:t/>
            </a:r>
            <a:endParaRPr/>
          </a:p>
        </p:txBody>
      </p:sp>
      <p:pic>
        <p:nvPicPr>
          <p:cNvPr id="336" name="Google Shape;336;p39" title="COVID, Monkeypox, and the Next Pandemic: How Libraries can "/>
          <p:cNvPicPr preferRelativeResize="0"/>
          <p:nvPr/>
        </p:nvPicPr>
        <p:blipFill>
          <a:blip r:embed="rId3">
            <a:alphaModFix/>
          </a:blip>
          <a:stretch>
            <a:fillRect/>
          </a:stretch>
        </p:blipFill>
        <p:spPr>
          <a:xfrm>
            <a:off x="-52737" y="-29662"/>
            <a:ext cx="9249476" cy="52028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Today’s Presenters</a:t>
            </a:r>
            <a:endParaRPr/>
          </a:p>
        </p:txBody>
      </p:sp>
      <p:sp>
        <p:nvSpPr>
          <p:cNvPr id="342" name="Google Shape;342;p40"/>
          <p:cNvSpPr txBox="1"/>
          <p:nvPr>
            <p:ph idx="1" type="body"/>
          </p:nvPr>
        </p:nvSpPr>
        <p:spPr>
          <a:xfrm>
            <a:off x="311700" y="2886650"/>
            <a:ext cx="3999900" cy="1910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Open Sans"/>
                <a:ea typeface="Open Sans"/>
                <a:cs typeface="Open Sans"/>
                <a:sym typeface="Open Sans"/>
              </a:rPr>
              <a:t>Dr. Catherine Troisi</a:t>
            </a:r>
            <a:endParaRPr b="1">
              <a:latin typeface="Open Sans"/>
              <a:ea typeface="Open Sans"/>
              <a:cs typeface="Open Sans"/>
              <a:sym typeface="Open Sans"/>
            </a:endParaRPr>
          </a:p>
          <a:p>
            <a:pPr indent="0" lvl="0" marL="0" rtl="0" algn="ctr">
              <a:spcBef>
                <a:spcPts val="1200"/>
              </a:spcBef>
              <a:spcAft>
                <a:spcPts val="1200"/>
              </a:spcAft>
              <a:buNone/>
            </a:pPr>
            <a:r>
              <a:rPr lang="en"/>
              <a:t>Associate Professor in the Divisions of Management, Policy, and Community Health and Epidemiology at the UTHealth Houston School of Public Health.</a:t>
            </a:r>
            <a:endParaRPr/>
          </a:p>
        </p:txBody>
      </p:sp>
      <p:sp>
        <p:nvSpPr>
          <p:cNvPr id="343" name="Google Shape;343;p40"/>
          <p:cNvSpPr txBox="1"/>
          <p:nvPr>
            <p:ph idx="2" type="body"/>
          </p:nvPr>
        </p:nvSpPr>
        <p:spPr>
          <a:xfrm>
            <a:off x="4832400" y="2886775"/>
            <a:ext cx="3999900" cy="1910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Open Sans"/>
                <a:ea typeface="Open Sans"/>
                <a:cs typeface="Open Sans"/>
                <a:sym typeface="Open Sans"/>
              </a:rPr>
              <a:t>Nicholas Brown </a:t>
            </a:r>
            <a:endParaRPr b="1">
              <a:latin typeface="Open Sans"/>
              <a:ea typeface="Open Sans"/>
              <a:cs typeface="Open Sans"/>
              <a:sym typeface="Open Sans"/>
            </a:endParaRPr>
          </a:p>
          <a:p>
            <a:pPr indent="0" lvl="0" marL="0" rtl="0" algn="ctr">
              <a:spcBef>
                <a:spcPts val="1200"/>
              </a:spcBef>
              <a:spcAft>
                <a:spcPts val="1200"/>
              </a:spcAft>
              <a:buNone/>
            </a:pPr>
            <a:r>
              <a:rPr lang="en"/>
              <a:t>Acting Co-CEO and Chief Operating Officer for Communication and Outreach at the Prince George’s County Memorial Library System.</a:t>
            </a:r>
            <a:endParaRPr/>
          </a:p>
        </p:txBody>
      </p:sp>
      <p:pic>
        <p:nvPicPr>
          <p:cNvPr id="344" name="Google Shape;344;p40"/>
          <p:cNvPicPr preferRelativeResize="0"/>
          <p:nvPr/>
        </p:nvPicPr>
        <p:blipFill>
          <a:blip r:embed="rId3">
            <a:alphaModFix/>
          </a:blip>
          <a:stretch>
            <a:fillRect/>
          </a:stretch>
        </p:blipFill>
        <p:spPr>
          <a:xfrm>
            <a:off x="1625850" y="1337538"/>
            <a:ext cx="1371600" cy="1371600"/>
          </a:xfrm>
          <a:prstGeom prst="rect">
            <a:avLst/>
          </a:prstGeom>
          <a:noFill/>
          <a:ln cap="flat" cmpd="sng" w="38100">
            <a:solidFill>
              <a:schemeClr val="dk1"/>
            </a:solidFill>
            <a:prstDash val="solid"/>
            <a:round/>
            <a:headEnd len="sm" w="sm" type="none"/>
            <a:tailEnd len="sm" w="sm" type="none"/>
          </a:ln>
        </p:spPr>
      </p:pic>
      <p:pic>
        <p:nvPicPr>
          <p:cNvPr id="345" name="Google Shape;345;p40"/>
          <p:cNvPicPr preferRelativeResize="0"/>
          <p:nvPr/>
        </p:nvPicPr>
        <p:blipFill>
          <a:blip r:embed="rId4">
            <a:alphaModFix/>
          </a:blip>
          <a:stretch>
            <a:fillRect/>
          </a:stretch>
        </p:blipFill>
        <p:spPr>
          <a:xfrm>
            <a:off x="6084000" y="1337550"/>
            <a:ext cx="1371600" cy="13716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