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 id="2147483673" r:id="rId3"/>
  </p:sldMasterIdLst>
  <p:notesMasterIdLst>
    <p:notesMasterId r:id="rId40"/>
  </p:notesMasterIdLst>
  <p:handoutMasterIdLst>
    <p:handoutMasterId r:id="rId41"/>
  </p:handoutMasterIdLst>
  <p:sldIdLst>
    <p:sldId id="286" r:id="rId4"/>
    <p:sldId id="256" r:id="rId5"/>
    <p:sldId id="257" r:id="rId6"/>
    <p:sldId id="258" r:id="rId7"/>
    <p:sldId id="259" r:id="rId8"/>
    <p:sldId id="260" r:id="rId9"/>
    <p:sldId id="261" r:id="rId10"/>
    <p:sldId id="262" r:id="rId11"/>
    <p:sldId id="263" r:id="rId12"/>
    <p:sldId id="264" r:id="rId13"/>
    <p:sldId id="265" r:id="rId14"/>
    <p:sldId id="266" r:id="rId15"/>
    <p:sldId id="287" r:id="rId16"/>
    <p:sldId id="268" r:id="rId17"/>
    <p:sldId id="269" r:id="rId18"/>
    <p:sldId id="270" r:id="rId19"/>
    <p:sldId id="288" r:id="rId20"/>
    <p:sldId id="289" r:id="rId21"/>
    <p:sldId id="290" r:id="rId22"/>
    <p:sldId id="291" r:id="rId23"/>
    <p:sldId id="292"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8" d="100"/>
          <a:sy n="98" d="100"/>
        </p:scale>
        <p:origin x="-340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30399" y="-1"/>
            <a:ext cx="5035967" cy="782612"/>
          </a:xfrm>
          <a:prstGeom prst="rect">
            <a:avLst/>
          </a:prstGeom>
        </p:spPr>
        <p:txBody>
          <a:bodyPr vert="horz" lIns="91440" tIns="45720" rIns="91440" bIns="45720" rtlCol="0" anchor="ctr"/>
          <a:lstStyle>
            <a:lvl1pPr algn="l">
              <a:defRPr sz="1200"/>
            </a:lvl1pPr>
          </a:lstStyle>
          <a:p>
            <a:pPr algn="ctr"/>
            <a:r>
              <a:rPr lang="en-US" sz="1800" dirty="0" smtClean="0">
                <a:latin typeface="+mj-lt"/>
              </a:rPr>
              <a:t>The Art of Coding</a:t>
            </a:r>
            <a:endParaRPr lang="en-US" sz="1800" dirty="0">
              <a:latin typeface="+mj-lt"/>
            </a:endParaRPr>
          </a:p>
        </p:txBody>
      </p:sp>
      <p:sp>
        <p:nvSpPr>
          <p:cNvPr id="3" name="Date Placeholder 2"/>
          <p:cNvSpPr>
            <a:spLocks noGrp="1"/>
          </p:cNvSpPr>
          <p:nvPr>
            <p:ph type="dt" sz="quarter" idx="1"/>
          </p:nvPr>
        </p:nvSpPr>
        <p:spPr>
          <a:xfrm>
            <a:off x="5966367" y="0"/>
            <a:ext cx="890045" cy="457200"/>
          </a:xfrm>
          <a:prstGeom prst="rect">
            <a:avLst/>
          </a:prstGeom>
        </p:spPr>
        <p:txBody>
          <a:bodyPr vert="horz" lIns="91440" tIns="45720" rIns="91440" bIns="45720" rtlCol="0" anchor="ctr"/>
          <a:lstStyle>
            <a:lvl1pPr algn="r">
              <a:defRPr sz="1200"/>
            </a:lvl1pPr>
          </a:lstStyle>
          <a:p>
            <a:pPr algn="ctr"/>
            <a:r>
              <a:rPr lang="en-US" dirty="0" smtClean="0">
                <a:latin typeface="+mj-lt"/>
              </a:rPr>
              <a:t>4/27/2017</a:t>
            </a:r>
            <a:endParaRPr lang="en-US" dirty="0">
              <a:latin typeface="+mj-lt"/>
            </a:endParaRPr>
          </a:p>
        </p:txBody>
      </p:sp>
      <p:sp>
        <p:nvSpPr>
          <p:cNvPr id="4" name="Footer Placeholder 3"/>
          <p:cNvSpPr>
            <a:spLocks noGrp="1"/>
          </p:cNvSpPr>
          <p:nvPr>
            <p:ph type="ftr" sz="quarter" idx="2"/>
          </p:nvPr>
        </p:nvSpPr>
        <p:spPr>
          <a:xfrm>
            <a:off x="930399" y="8449088"/>
            <a:ext cx="5035967" cy="693325"/>
          </a:xfrm>
          <a:prstGeom prst="rect">
            <a:avLst/>
          </a:prstGeom>
        </p:spPr>
        <p:txBody>
          <a:bodyPr vert="horz" lIns="91440" tIns="45720" rIns="91440" bIns="45720" rtlCol="0" anchor="ctr"/>
          <a:lstStyle>
            <a:lvl1pPr algn="l">
              <a:defRPr sz="1200"/>
            </a:lvl1pPr>
          </a:lstStyle>
          <a:p>
            <a:pPr algn="just"/>
            <a:r>
              <a:rPr lang="en-US" sz="900" dirty="0" err="1">
                <a:latin typeface="+mj-lt"/>
              </a:rPr>
              <a:t>Infopeople</a:t>
            </a:r>
            <a:r>
              <a:rPr lang="en-US" sz="900" dirty="0">
                <a:latin typeface="+mj-lt"/>
              </a:rPr>
              <a:t>, a grant project of the </a:t>
            </a:r>
            <a:r>
              <a:rPr lang="en-US" sz="900" dirty="0" err="1">
                <a:latin typeface="+mj-lt"/>
              </a:rPr>
              <a:t>Califa</a:t>
            </a:r>
            <a:r>
              <a:rPr lang="en-US" sz="900" dirty="0">
                <a:latin typeface="+mj-lt"/>
              </a:rPr>
              <a:t> Group, is supported in part by the U.S. </a:t>
            </a:r>
            <a:r>
              <a:rPr lang="en-US" sz="900" dirty="0" smtClean="0">
                <a:latin typeface="+mj-lt"/>
              </a:rPr>
              <a:t>Institute </a:t>
            </a:r>
            <a:r>
              <a:rPr lang="en-US" sz="900" dirty="0">
                <a:latin typeface="+mj-lt"/>
              </a:rPr>
              <a:t>of Museum</a:t>
            </a:r>
          </a:p>
          <a:p>
            <a:pPr algn="just"/>
            <a:r>
              <a:rPr lang="en-US" sz="900" dirty="0">
                <a:latin typeface="+mj-lt"/>
              </a:rPr>
              <a:t>and Library Services under the provisions of the Library Services and Technology Act, administered in</a:t>
            </a:r>
          </a:p>
          <a:p>
            <a:pPr algn="just"/>
            <a:r>
              <a:rPr lang="en-US" sz="900" dirty="0">
                <a:latin typeface="+mj-lt"/>
              </a:rPr>
              <a:t>California by the State Librarian.</a:t>
            </a:r>
            <a:endParaRPr lang="en-US" sz="900" dirty="0">
              <a:latin typeface="+mj-lt"/>
            </a:endParaRPr>
          </a:p>
        </p:txBody>
      </p:sp>
      <p:sp>
        <p:nvSpPr>
          <p:cNvPr id="5" name="Slide Number Placeholder 4"/>
          <p:cNvSpPr>
            <a:spLocks noGrp="1"/>
          </p:cNvSpPr>
          <p:nvPr>
            <p:ph type="sldNum" sz="quarter" idx="3"/>
          </p:nvPr>
        </p:nvSpPr>
        <p:spPr>
          <a:xfrm>
            <a:off x="5966367" y="8685213"/>
            <a:ext cx="890046" cy="457200"/>
          </a:xfrm>
          <a:prstGeom prst="rect">
            <a:avLst/>
          </a:prstGeom>
        </p:spPr>
        <p:txBody>
          <a:bodyPr vert="horz" lIns="91440" tIns="45720" rIns="91440" bIns="45720" rtlCol="0" anchor="b"/>
          <a:lstStyle>
            <a:lvl1pPr algn="r">
              <a:defRPr sz="1200"/>
            </a:lvl1pPr>
          </a:lstStyle>
          <a:p>
            <a:fld id="{5CBB385E-52C5-E44F-9977-D05E233014BA}" type="slidenum">
              <a:rPr lang="en-US" smtClean="0"/>
              <a:t>‹#›</a:t>
            </a:fld>
            <a:endParaRPr lang="en-US"/>
          </a:p>
        </p:txBody>
      </p:sp>
    </p:spTree>
    <p:extLst>
      <p:ext uri="{BB962C8B-B14F-4D97-AF65-F5344CB8AC3E}">
        <p14:creationId xmlns:p14="http://schemas.microsoft.com/office/powerpoint/2010/main" val="23044597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95750555"/>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www.youtube.com/watch?v=Vwz3__JECEM"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www.youtube.com/watch?v=oHMzjJXr59Y&amp;feature=youtu.b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10000"/>
              <a:buFont typeface="Arial"/>
              <a:buNone/>
            </a:pPr>
            <a:r>
              <a:rPr lang="en" sz="1000">
                <a:solidFill>
                  <a:schemeClr val="dk1"/>
                </a:solidFill>
              </a:rPr>
              <a:t>I’m Sylvia Aguinaga: </a:t>
            </a:r>
          </a:p>
          <a:p>
            <a:pPr lvl="0" rtl="0">
              <a:lnSpc>
                <a:spcPct val="115000"/>
              </a:lnSpc>
              <a:spcBef>
                <a:spcPts val="0"/>
              </a:spcBef>
              <a:buClr>
                <a:schemeClr val="dk1"/>
              </a:buClr>
              <a:buSzPct val="110000"/>
              <a:buFont typeface="Arial"/>
              <a:buNone/>
            </a:pPr>
            <a:endParaRPr sz="1000">
              <a:solidFill>
                <a:schemeClr val="dk1"/>
              </a:solidFill>
            </a:endParaRPr>
          </a:p>
          <a:p>
            <a:pPr lvl="0" rtl="0">
              <a:lnSpc>
                <a:spcPct val="115000"/>
              </a:lnSpc>
              <a:spcBef>
                <a:spcPts val="0"/>
              </a:spcBef>
              <a:buClr>
                <a:schemeClr val="dk1"/>
              </a:buClr>
              <a:buSzPct val="110000"/>
              <a:buFont typeface="Arial"/>
              <a:buNone/>
            </a:pPr>
            <a:r>
              <a:rPr lang="en" sz="1000">
                <a:solidFill>
                  <a:schemeClr val="dk1"/>
                </a:solidFill>
              </a:rPr>
              <a:t>Director of Curriculum for DIY Girls. I like using technology to make art and I like helping others do the same. I have an academic background in Psychology and Library and Information Science. I am a coder hobbyist. I code art and synthesize video for fun.</a:t>
            </a:r>
          </a:p>
          <a:p>
            <a:pPr lvl="0" rt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10000"/>
              <a:buFont typeface="Arial"/>
              <a:buNone/>
            </a:pPr>
            <a:r>
              <a:rPr lang="en" sz="1000">
                <a:solidFill>
                  <a:schemeClr val="dk1"/>
                </a:solidFill>
              </a:rPr>
              <a:t>According to Seymour Papert: </a:t>
            </a:r>
          </a:p>
          <a:p>
            <a:pPr lvl="0" rtl="0">
              <a:spcBef>
                <a:spcPts val="0"/>
              </a:spcBef>
              <a:buClr>
                <a:schemeClr val="dk1"/>
              </a:buClr>
              <a:buSzPct val="110000"/>
              <a:buFont typeface="Arial"/>
              <a:buNone/>
            </a:pPr>
            <a:endParaRPr sz="1000">
              <a:solidFill>
                <a:schemeClr val="dk1"/>
              </a:solidFill>
            </a:endParaRPr>
          </a:p>
          <a:p>
            <a:pPr lvl="0" rtl="0">
              <a:spcBef>
                <a:spcPts val="0"/>
              </a:spcBef>
              <a:buClr>
                <a:schemeClr val="dk1"/>
              </a:buClr>
              <a:buSzPct val="110000"/>
              <a:buFont typeface="Arial"/>
              <a:buNone/>
            </a:pPr>
            <a:r>
              <a:rPr lang="en" sz="1000">
                <a:solidFill>
                  <a:schemeClr val="dk1"/>
                </a:solidFill>
              </a:rPr>
              <a:t>“Computational Thinking is the process of expressing your thinking in a formal structure that a computer can process. Similar to writing notes on a piece of paper to “get your thoughts down,” creating a program allows people to externalize their thoughts in a form that can be manipulated and scrutinized. Programming allows students to think about their thinking; by debugging a program, students debug their own thinking.” (Papert, 1980).</a:t>
            </a:r>
          </a:p>
          <a:p>
            <a:pPr lvl="0" rtl="0">
              <a:spcBef>
                <a:spcPts val="0"/>
              </a:spcBef>
              <a:buClr>
                <a:schemeClr val="dk1"/>
              </a:buClr>
              <a:buSzPct val="110000"/>
              <a:buFont typeface="Arial"/>
              <a:buNone/>
            </a:pPr>
            <a:endParaRPr sz="1000">
              <a:solidFill>
                <a:schemeClr val="dk1"/>
              </a:solidFill>
            </a:endParaRPr>
          </a:p>
          <a:p>
            <a:pPr lvl="0" rtl="0">
              <a:spcBef>
                <a:spcPts val="0"/>
              </a:spcBef>
              <a:buClr>
                <a:schemeClr val="dk1"/>
              </a:buClr>
              <a:buSzPct val="110000"/>
              <a:buFont typeface="Arial"/>
              <a:buNone/>
            </a:pPr>
            <a:r>
              <a:rPr lang="en" sz="1000">
                <a:solidFill>
                  <a:schemeClr val="dk1"/>
                </a:solidFill>
              </a:rPr>
              <a:t>So, we’re using computational thinking with the goal of making art.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 sz="1000">
                <a:solidFill>
                  <a:schemeClr val="dk1"/>
                </a:solidFill>
              </a:rPr>
              <a:t>People do it all the time. </a:t>
            </a:r>
          </a:p>
          <a:p>
            <a:pPr lvl="0" rtl="0">
              <a:lnSpc>
                <a:spcPct val="115000"/>
              </a:lnSpc>
              <a:spcBef>
                <a:spcPts val="0"/>
              </a:spcBef>
              <a:buNone/>
            </a:pPr>
            <a:endParaRPr sz="1000">
              <a:solidFill>
                <a:schemeClr val="dk1"/>
              </a:solidFill>
            </a:endParaRPr>
          </a:p>
          <a:p>
            <a:pPr lvl="0" rtl="0">
              <a:lnSpc>
                <a:spcPct val="115000"/>
              </a:lnSpc>
              <a:spcBef>
                <a:spcPts val="0"/>
              </a:spcBef>
              <a:buNone/>
            </a:pPr>
            <a:r>
              <a:rPr lang="en" sz="1000" u="sng">
                <a:solidFill>
                  <a:schemeClr val="hlink"/>
                </a:solidFill>
                <a:hlinkClick r:id="rId3"/>
              </a:rPr>
              <a:t>https://www.youtube.com/watch?v=Vwz3__JECEM</a:t>
            </a:r>
          </a:p>
          <a:p>
            <a:pPr lvl="0" rtl="0">
              <a:lnSpc>
                <a:spcPct val="115000"/>
              </a:lnSpc>
              <a:spcBef>
                <a:spcPts val="0"/>
              </a:spcBef>
              <a:buNone/>
            </a:pPr>
            <a:endParaRPr sz="1000">
              <a:solidFill>
                <a:schemeClr val="dk1"/>
              </a:solidFill>
            </a:endParaRPr>
          </a:p>
          <a:p>
            <a:pPr lvl="0" rtl="0">
              <a:lnSpc>
                <a:spcPct val="115000"/>
              </a:lnSpc>
              <a:spcBef>
                <a:spcPts val="0"/>
              </a:spcBef>
              <a:buNone/>
            </a:pPr>
            <a:r>
              <a:rPr lang="en" sz="1000">
                <a:solidFill>
                  <a:schemeClr val="dk1"/>
                </a:solidFill>
              </a:rPr>
              <a:t>And they get paid for it.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 sz="1000">
                <a:solidFill>
                  <a:schemeClr val="dk1"/>
                </a:solidFill>
              </a:rPr>
              <a:t>I’ll leave you to explore the links I have under inspiration to see what this stuff looks like in the professional world. </a:t>
            </a:r>
          </a:p>
          <a:p>
            <a:pPr lvl="0" rtl="0">
              <a:lnSpc>
                <a:spcPct val="115000"/>
              </a:lnSpc>
              <a:spcBef>
                <a:spcPts val="0"/>
              </a:spcBef>
              <a:buNone/>
            </a:pPr>
            <a:endParaRPr sz="1000">
              <a:solidFill>
                <a:schemeClr val="dk1"/>
              </a:solidFill>
            </a:endParaRPr>
          </a:p>
          <a:p>
            <a:pPr lvl="0" rtl="0">
              <a:lnSpc>
                <a:spcPct val="115000"/>
              </a:lnSpc>
              <a:spcBef>
                <a:spcPts val="0"/>
              </a:spcBef>
              <a:buNone/>
            </a:pPr>
            <a:r>
              <a:rPr lang="en" sz="1000">
                <a:solidFill>
                  <a:schemeClr val="dk1"/>
                </a:solidFill>
              </a:rPr>
              <a:t>These are screenshots of what </a:t>
            </a:r>
            <a:r>
              <a:rPr lang="en" sz="1000" i="1">
                <a:solidFill>
                  <a:schemeClr val="dk1"/>
                </a:solidFill>
              </a:rPr>
              <a:t>our</a:t>
            </a:r>
            <a:r>
              <a:rPr lang="en" sz="1000">
                <a:solidFill>
                  <a:schemeClr val="dk1"/>
                </a:solidFill>
              </a:rPr>
              <a:t> final projects look like. I have linked our showcase video under resources so that you can see how one might interact with the final product. </a:t>
            </a:r>
          </a:p>
          <a:p>
            <a:pPr lvl="0" rtl="0">
              <a:lnSpc>
                <a:spcPct val="115000"/>
              </a:lnSpc>
              <a:spcBef>
                <a:spcPts val="0"/>
              </a:spcBef>
              <a:buNone/>
            </a:pPr>
            <a:endParaRPr sz="1000">
              <a:solidFill>
                <a:schemeClr val="dk1"/>
              </a:solidFill>
            </a:endParaRPr>
          </a:p>
          <a:p>
            <a:pPr lvl="0" rtl="0">
              <a:lnSpc>
                <a:spcPct val="115000"/>
              </a:lnSpc>
              <a:spcBef>
                <a:spcPts val="0"/>
              </a:spcBef>
              <a:buNone/>
            </a:pPr>
            <a:r>
              <a:rPr lang="en" sz="1000" u="sng">
                <a:solidFill>
                  <a:schemeClr val="hlink"/>
                </a:solidFill>
                <a:hlinkClick r:id="rId3"/>
              </a:rPr>
              <a:t>https://www.youtube.com/watch?v=oHMzjJXr59Y&amp;feature=youtu.be</a:t>
            </a:r>
          </a:p>
          <a:p>
            <a:pPr lvl="0" rtl="0">
              <a:lnSpc>
                <a:spcPct val="115000"/>
              </a:lnSpc>
              <a:spcBef>
                <a:spcPts val="0"/>
              </a:spcBef>
              <a:buNone/>
            </a:pPr>
            <a:endParaRPr sz="1000">
              <a:solidFill>
                <a:schemeClr val="dk1"/>
              </a:solidFill>
            </a:endParaRPr>
          </a:p>
          <a:p>
            <a:pPr lvl="0" rtl="0">
              <a:lnSpc>
                <a:spcPct val="115000"/>
              </a:lnSpc>
              <a:spcBef>
                <a:spcPts val="0"/>
              </a:spcBef>
              <a:buNone/>
            </a:pPr>
            <a:r>
              <a:rPr lang="en" sz="1000">
                <a:solidFill>
                  <a:schemeClr val="dk1"/>
                </a:solidFill>
              </a:rPr>
              <a:t>Coding art allows our girls to express themselves in their own way while learning critical skills for the future. </a:t>
            </a:r>
          </a:p>
          <a:p>
            <a:pPr lvl="0" rtl="0">
              <a:lnSpc>
                <a:spcPct val="115000"/>
              </a:lnSpc>
              <a:spcBef>
                <a:spcPts val="0"/>
              </a:spcBef>
              <a:buNone/>
            </a:pPr>
            <a:endParaRPr sz="1000">
              <a:solidFill>
                <a:schemeClr val="dk1"/>
              </a:solidFill>
            </a:endParaRPr>
          </a:p>
          <a:p>
            <a:pPr lvl="0" rtl="0">
              <a:spcBef>
                <a:spcPts val="0"/>
              </a:spcBef>
              <a:buNone/>
            </a:pPr>
            <a:r>
              <a:rPr lang="en" sz="1000">
                <a:solidFill>
                  <a:schemeClr val="dk1"/>
                </a:solidFill>
              </a:rPr>
              <a:t>It’s important to teach our kids in this digital age that they can be active participants in a movement of changing and growing as a society. </a:t>
            </a:r>
          </a:p>
          <a:p>
            <a:pPr lvl="0" rtl="0">
              <a:spcBef>
                <a:spcPts val="0"/>
              </a:spcBef>
              <a:buNone/>
            </a:pPr>
            <a:r>
              <a:rPr lang="en" sz="1000">
                <a:solidFill>
                  <a:schemeClr val="dk1"/>
                </a:solidFill>
              </a:rPr>
              <a:t>We cannot settle with consuming products -- even if they’re high quality. We need to make sure our kids have the skills to use products critically, and most importantly, create something new. </a:t>
            </a:r>
          </a:p>
          <a:p>
            <a:pPr lvl="0" rtl="0">
              <a:lnSpc>
                <a:spcPct val="115000"/>
              </a:lnSpc>
              <a:spcBef>
                <a:spcPts val="0"/>
              </a:spcBef>
              <a:buNone/>
            </a:pPr>
            <a:endParaRPr sz="1000">
              <a:solidFill>
                <a:schemeClr val="dk1"/>
              </a:solidFill>
            </a:endParaRPr>
          </a:p>
          <a:p>
            <a:pPr lvl="0" rtl="0">
              <a:lnSpc>
                <a:spcPct val="115000"/>
              </a:lnSpc>
              <a:spcBef>
                <a:spcPts val="0"/>
              </a:spcBef>
              <a:buNone/>
            </a:pPr>
            <a:endParaRPr sz="10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000" i="1"/>
              <a:t>To be shared soon! </a:t>
            </a:r>
          </a:p>
          <a:p>
            <a:pPr lvl="0">
              <a:spcBef>
                <a:spcPts val="0"/>
              </a:spcBef>
              <a:buNone/>
            </a:pPr>
            <a:r>
              <a:rPr lang="en" sz="1000" i="1"/>
              <a:t>These materials will allow you to run your own club packed with at least 20 hours of content. </a:t>
            </a:r>
          </a:p>
          <a:p>
            <a:pPr lvl="0">
              <a:spcBef>
                <a:spcPts val="0"/>
              </a:spcBef>
              <a:buNone/>
            </a:pPr>
            <a:endParaRPr sz="1000"/>
          </a:p>
          <a:p>
            <a:pPr marL="457200" lvl="0" indent="0">
              <a:spcBef>
                <a:spcPts val="0"/>
              </a:spcBef>
              <a:buNone/>
            </a:pPr>
            <a:r>
              <a:rPr lang="en" sz="1000"/>
              <a:t>Creative Coding Scope &amp; Sequence </a:t>
            </a:r>
          </a:p>
          <a:p>
            <a:pPr marL="457200" lvl="0" indent="0">
              <a:spcBef>
                <a:spcPts val="0"/>
              </a:spcBef>
              <a:buNone/>
            </a:pPr>
            <a:r>
              <a:rPr lang="en" sz="1000"/>
              <a:t>Creative Coding Curriculum</a:t>
            </a:r>
          </a:p>
          <a:p>
            <a:pPr marL="457200" lvl="0" indent="0">
              <a:spcBef>
                <a:spcPts val="0"/>
              </a:spcBef>
              <a:buNone/>
            </a:pPr>
            <a:r>
              <a:rPr lang="en" sz="1000"/>
              <a:t>Creative Coding Zine </a:t>
            </a:r>
          </a:p>
          <a:p>
            <a:pPr lvl="0">
              <a:spcBef>
                <a:spcPts val="0"/>
              </a:spcBef>
              <a:buNone/>
            </a:pPr>
            <a:endParaRPr sz="1000"/>
          </a:p>
          <a:p>
            <a:pPr lvl="0">
              <a:spcBef>
                <a:spcPts val="0"/>
              </a:spcBef>
              <a:buNone/>
            </a:pPr>
            <a:r>
              <a:rPr lang="en" sz="1000"/>
              <a:t>But what can you do now? Start with a two-hour workshop - Recreate a famous art piece with code. </a:t>
            </a:r>
          </a:p>
          <a:p>
            <a:pPr lvl="0" indent="457200" rtl="0">
              <a:spcBef>
                <a:spcPts val="0"/>
              </a:spcBef>
              <a:buNone/>
            </a:pPr>
            <a:endParaRPr sz="1000"/>
          </a:p>
          <a:p>
            <a:pPr lvl="0" indent="457200">
              <a:spcBef>
                <a:spcPts val="0"/>
              </a:spcBef>
              <a:buNone/>
            </a:pPr>
            <a:r>
              <a:rPr lang="en" sz="1000"/>
              <a:t>Share facilitator guide, reference sheet, and LHOC training video.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000">
                <a:solidFill>
                  <a:schemeClr val="dk1"/>
                </a:solidFill>
              </a:rPr>
              <a:t>&amp; remember to fail! Failure is the first step in learning. You cannot be afraid. </a:t>
            </a:r>
          </a:p>
          <a:p>
            <a:pPr lvl="0" rtl="0">
              <a:spcBef>
                <a:spcPts val="0"/>
              </a:spcBef>
              <a:buNone/>
            </a:pPr>
            <a:endParaRPr sz="1000">
              <a:solidFill>
                <a:schemeClr val="dk1"/>
              </a:solidFill>
            </a:endParaRPr>
          </a:p>
          <a:p>
            <a:pPr lvl="0" rtl="0">
              <a:spcBef>
                <a:spcPts val="0"/>
              </a:spcBef>
              <a:buNone/>
            </a:pPr>
            <a:endParaRPr sz="1000">
              <a:solidFill>
                <a:schemeClr val="dk1"/>
              </a:solidFill>
            </a:endParaRPr>
          </a:p>
          <a:p>
            <a:pPr lvl="0" rtl="0">
              <a:lnSpc>
                <a:spcPct val="115000"/>
              </a:lnSpc>
              <a:spcBef>
                <a:spcPts val="0"/>
              </a:spcBef>
              <a:buNone/>
            </a:pPr>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000"/>
              <a:t>Screenshare Open Processing demonstration. </a:t>
            </a:r>
          </a:p>
          <a:p>
            <a:pPr lvl="0">
              <a:spcBef>
                <a:spcPts val="0"/>
              </a:spcBef>
              <a:buNone/>
            </a:pPr>
            <a:r>
              <a:rPr lang="en" sz="1000"/>
              <a:t>Screenshare explanation of shared folder.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10000"/>
              <a:buFont typeface="Arial"/>
              <a:buNone/>
            </a:pPr>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10000"/>
              <a:buFont typeface="Arial"/>
              <a:buNone/>
            </a:pPr>
            <a:endParaRPr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10000"/>
              <a:buFont typeface="Arial"/>
              <a:buNone/>
            </a:pPr>
            <a:r>
              <a:rPr lang="en" sz="1000">
                <a:solidFill>
                  <a:schemeClr val="dk1"/>
                </a:solidFill>
              </a:rPr>
              <a:t>DIY Girls is awesome. We’re an organization for girls driven by an interest in building with technology. We offer after-school and summer programs that provide hands-on STEAM (Science, Technology, Engineering, Art and Math) experiences. Girls learn technical skills and apply them by creating their own creative projects and inventions. They make things they love for a community they care about.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000"/>
              <a:t>We take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solidFill>
                  <a:srgbClr val="333333"/>
                </a:solidFill>
                <a:highlight>
                  <a:srgbClr val="FFFFFF"/>
                </a:highlight>
              </a:rPr>
              <a:t>Debugging = Creative problem solving.</a:t>
            </a:r>
          </a:p>
          <a:p>
            <a:pPr lvl="0" rtl="0">
              <a:spcBef>
                <a:spcPts val="0"/>
              </a:spcBef>
              <a:buNone/>
            </a:pPr>
            <a:endParaRPr>
              <a:solidFill>
                <a:srgbClr val="333333"/>
              </a:solidFill>
              <a:highlight>
                <a:srgbClr val="FFFFFF"/>
              </a:highlight>
            </a:endParaRPr>
          </a:p>
          <a:p>
            <a:pPr lvl="0" rtl="0">
              <a:spcBef>
                <a:spcPts val="0"/>
              </a:spcBef>
              <a:buClr>
                <a:schemeClr val="dk1"/>
              </a:buClr>
              <a:buSzPct val="100000"/>
              <a:buFont typeface="Arial"/>
              <a:buNone/>
            </a:pPr>
            <a:r>
              <a:rPr lang="en">
                <a:solidFill>
                  <a:srgbClr val="333333"/>
                </a:solidFill>
                <a:highlight>
                  <a:srgbClr val="FFFFFF"/>
                </a:highlight>
              </a:rPr>
              <a:t>A bug is when you think you’re telling the computer one thing, but it’s doing something else - or not doing anything at all. </a:t>
            </a:r>
          </a:p>
          <a:p>
            <a:pPr lvl="0" rtl="0">
              <a:spcBef>
                <a:spcPts val="0"/>
              </a:spcBef>
              <a:buClr>
                <a:schemeClr val="dk1"/>
              </a:buClr>
              <a:buSzPct val="100000"/>
              <a:buFont typeface="Arial"/>
              <a:buNone/>
            </a:pPr>
            <a:endParaRPr>
              <a:solidFill>
                <a:schemeClr val="dk1"/>
              </a:solidFill>
            </a:endParaRPr>
          </a:p>
          <a:p>
            <a:pPr lvl="0" rtl="0">
              <a:spcBef>
                <a:spcPts val="0"/>
              </a:spcBef>
              <a:buClr>
                <a:schemeClr val="dk1"/>
              </a:buClr>
              <a:buSzPct val="100000"/>
              <a:buFont typeface="Arial"/>
              <a:buNone/>
            </a:pPr>
            <a:r>
              <a:rPr lang="en">
                <a:solidFill>
                  <a:schemeClr val="dk1"/>
                </a:solidFill>
              </a:rPr>
              <a:t>When your code is broken: </a:t>
            </a:r>
          </a:p>
          <a:p>
            <a:pPr lvl="0" rtl="0">
              <a:spcBef>
                <a:spcPts val="0"/>
              </a:spcBef>
              <a:buClr>
                <a:schemeClr val="dk1"/>
              </a:buClr>
              <a:buSzPct val="100000"/>
              <a:buFont typeface="Arial"/>
              <a:buNone/>
            </a:pPr>
            <a:endParaRPr>
              <a:solidFill>
                <a:schemeClr val="dk1"/>
              </a:solidFill>
            </a:endParaRPr>
          </a:p>
          <a:p>
            <a:pPr lvl="0" rtl="0">
              <a:spcBef>
                <a:spcPts val="0"/>
              </a:spcBef>
              <a:buClr>
                <a:schemeClr val="dk1"/>
              </a:buClr>
              <a:buSzPct val="100000"/>
              <a:buFont typeface="Arial"/>
              <a:buNone/>
            </a:pPr>
            <a:r>
              <a:rPr lang="en" b="1">
                <a:solidFill>
                  <a:schemeClr val="dk1"/>
                </a:solidFill>
              </a:rPr>
              <a:t>0.</a:t>
            </a:r>
            <a:r>
              <a:rPr lang="en">
                <a:solidFill>
                  <a:schemeClr val="dk1"/>
                </a:solidFill>
              </a:rPr>
              <a:t> </a:t>
            </a:r>
            <a:r>
              <a:rPr lang="en" b="1">
                <a:solidFill>
                  <a:schemeClr val="dk1"/>
                </a:solidFill>
              </a:rPr>
              <a:t>Don’t Panic. </a:t>
            </a:r>
          </a:p>
          <a:p>
            <a:pPr lvl="0" rtl="0">
              <a:spcBef>
                <a:spcPts val="0"/>
              </a:spcBef>
              <a:buClr>
                <a:schemeClr val="dk1"/>
              </a:buClr>
              <a:buSzPct val="100000"/>
              <a:buFont typeface="Arial"/>
              <a:buNone/>
            </a:pPr>
            <a:r>
              <a:rPr lang="en" b="1">
                <a:solidFill>
                  <a:schemeClr val="dk1"/>
                </a:solidFill>
              </a:rPr>
              <a:t>- </a:t>
            </a:r>
            <a:r>
              <a:rPr lang="en">
                <a:solidFill>
                  <a:schemeClr val="dk1"/>
                </a:solidFill>
              </a:rPr>
              <a:t>Breathe. Stand up. Look out a window or go outside! </a:t>
            </a:r>
          </a:p>
          <a:p>
            <a:pPr lvl="0" rtl="0">
              <a:spcBef>
                <a:spcPts val="0"/>
              </a:spcBef>
              <a:buClr>
                <a:schemeClr val="dk1"/>
              </a:buClr>
              <a:buSzPct val="100000"/>
              <a:buFont typeface="Arial"/>
              <a:buNone/>
            </a:pPr>
            <a:r>
              <a:rPr lang="en">
                <a:solidFill>
                  <a:schemeClr val="dk1"/>
                </a:solidFill>
              </a:rPr>
              <a:t>- Your attitude will frame the way you tackle the issue. Be the detective and find out what your code IS doing, not what it is not. Stay positive. </a:t>
            </a:r>
          </a:p>
          <a:p>
            <a:pPr lvl="0">
              <a:spcBef>
                <a:spcPts val="0"/>
              </a:spcBef>
              <a:buClr>
                <a:schemeClr val="dk1"/>
              </a:buClr>
              <a:buSzPct val="183333"/>
              <a:buFont typeface="Arial"/>
              <a:buNone/>
            </a:pPr>
            <a:endParaRPr sz="600">
              <a:solidFill>
                <a:schemeClr val="dk1"/>
              </a:solidFill>
            </a:endParaRPr>
          </a:p>
          <a:p>
            <a:pPr lvl="0">
              <a:spcBef>
                <a:spcPts val="0"/>
              </a:spcBef>
              <a:buClr>
                <a:schemeClr val="dk1"/>
              </a:buClr>
              <a:buSzPct val="183333"/>
              <a:buFont typeface="Arial"/>
              <a:buNone/>
            </a:pPr>
            <a:endParaRPr sz="600">
              <a:solidFill>
                <a:schemeClr val="dk1"/>
              </a:solidFill>
            </a:endParaRPr>
          </a:p>
          <a:p>
            <a:pPr lvl="0">
              <a:spcBef>
                <a:spcPts val="0"/>
              </a:spcBef>
              <a:buClr>
                <a:schemeClr val="dk1"/>
              </a:buClr>
              <a:buSzPct val="100000"/>
              <a:buFont typeface="Arial"/>
              <a:buNone/>
            </a:pPr>
            <a:r>
              <a:rPr lang="en" b="1">
                <a:solidFill>
                  <a:schemeClr val="dk1"/>
                </a:solidFill>
                <a:highlight>
                  <a:srgbClr val="FFFFFF"/>
                </a:highlight>
              </a:rPr>
              <a:t>1. Compare - Find - Fix</a:t>
            </a:r>
          </a:p>
          <a:p>
            <a:pPr lvl="0">
              <a:spcBef>
                <a:spcPts val="0"/>
              </a:spcBef>
              <a:buClr>
                <a:schemeClr val="dk1"/>
              </a:buClr>
              <a:buSzPct val="100000"/>
              <a:buFont typeface="Arial"/>
              <a:buNone/>
            </a:pPr>
            <a:r>
              <a:rPr lang="en">
                <a:solidFill>
                  <a:schemeClr val="dk1"/>
                </a:solidFill>
                <a:highlight>
                  <a:srgbClr val="FFFFFF"/>
                </a:highlight>
              </a:rPr>
              <a:t>- Compare what you want with what your code does.</a:t>
            </a:r>
          </a:p>
          <a:p>
            <a:pPr lvl="0">
              <a:spcBef>
                <a:spcPts val="0"/>
              </a:spcBef>
              <a:buClr>
                <a:schemeClr val="dk1"/>
              </a:buClr>
              <a:buSzPct val="100000"/>
              <a:buFont typeface="Arial"/>
              <a:buNone/>
            </a:pPr>
            <a:r>
              <a:rPr lang="en">
                <a:solidFill>
                  <a:schemeClr val="dk1"/>
                </a:solidFill>
                <a:highlight>
                  <a:srgbClr val="FFFFFF"/>
                </a:highlight>
              </a:rPr>
              <a:t>- Find the bug in your code.</a:t>
            </a:r>
          </a:p>
          <a:p>
            <a:pPr lvl="0">
              <a:spcBef>
                <a:spcPts val="0"/>
              </a:spcBef>
              <a:buClr>
                <a:schemeClr val="dk1"/>
              </a:buClr>
              <a:buSzPct val="100000"/>
              <a:buFont typeface="Arial"/>
              <a:buNone/>
            </a:pPr>
            <a:r>
              <a:rPr lang="en">
                <a:solidFill>
                  <a:schemeClr val="dk1"/>
                </a:solidFill>
                <a:highlight>
                  <a:srgbClr val="FFFFFF"/>
                </a:highlight>
              </a:rPr>
              <a:t>- Attempt to fix the bug.</a:t>
            </a:r>
          </a:p>
          <a:p>
            <a:pPr lvl="0">
              <a:spcBef>
                <a:spcPts val="0"/>
              </a:spcBef>
              <a:buClr>
                <a:schemeClr val="dk1"/>
              </a:buClr>
              <a:buSzPct val="100000"/>
              <a:buFont typeface="Arial"/>
              <a:buNone/>
            </a:pPr>
            <a:endParaRPr>
              <a:solidFill>
                <a:schemeClr val="dk1"/>
              </a:solidFill>
              <a:highlight>
                <a:srgbClr val="FFFFFF"/>
              </a:highlight>
            </a:endParaRPr>
          </a:p>
          <a:p>
            <a:pPr lvl="0">
              <a:spcBef>
                <a:spcPts val="0"/>
              </a:spcBef>
              <a:buClr>
                <a:schemeClr val="dk1"/>
              </a:buClr>
              <a:buSzPct val="100000"/>
              <a:buFont typeface="Arial"/>
              <a:buNone/>
            </a:pPr>
            <a:r>
              <a:rPr lang="en" b="1">
                <a:solidFill>
                  <a:schemeClr val="dk1"/>
                </a:solidFill>
                <a:highlight>
                  <a:srgbClr val="FFFFFF"/>
                </a:highlight>
              </a:rPr>
              <a:t>2. Look at documentation and working code</a:t>
            </a:r>
          </a:p>
          <a:p>
            <a:pPr lvl="0">
              <a:spcBef>
                <a:spcPts val="0"/>
              </a:spcBef>
              <a:buClr>
                <a:schemeClr val="dk1"/>
              </a:buClr>
              <a:buSzPct val="100000"/>
              <a:buFont typeface="Arial"/>
              <a:buNone/>
            </a:pPr>
            <a:r>
              <a:rPr lang="en">
                <a:solidFill>
                  <a:schemeClr val="dk1"/>
                </a:solidFill>
                <a:highlight>
                  <a:srgbClr val="FFFFFF"/>
                </a:highlight>
              </a:rPr>
              <a:t>- Look at your notes and past code. See what you can learn. </a:t>
            </a:r>
          </a:p>
          <a:p>
            <a:pPr lvl="0">
              <a:spcBef>
                <a:spcPts val="0"/>
              </a:spcBef>
              <a:buClr>
                <a:schemeClr val="dk1"/>
              </a:buClr>
              <a:buSzPct val="100000"/>
              <a:buFont typeface="Arial"/>
              <a:buNone/>
            </a:pPr>
            <a:endParaRPr>
              <a:solidFill>
                <a:schemeClr val="dk1"/>
              </a:solidFill>
              <a:highlight>
                <a:srgbClr val="FFFFFF"/>
              </a:highlight>
            </a:endParaRPr>
          </a:p>
          <a:p>
            <a:pPr lvl="0">
              <a:spcBef>
                <a:spcPts val="0"/>
              </a:spcBef>
              <a:buClr>
                <a:schemeClr val="dk1"/>
              </a:buClr>
              <a:buSzPct val="100000"/>
              <a:buFont typeface="Arial"/>
              <a:buNone/>
            </a:pPr>
            <a:r>
              <a:rPr lang="en" b="1">
                <a:solidFill>
                  <a:schemeClr val="dk1"/>
                </a:solidFill>
                <a:highlight>
                  <a:srgbClr val="FFFFFF"/>
                </a:highlight>
              </a:rPr>
              <a:t>3. Find a peer or tutor, tell the story, ask a question</a:t>
            </a:r>
          </a:p>
          <a:p>
            <a:pPr lvl="0">
              <a:spcBef>
                <a:spcPts val="0"/>
              </a:spcBef>
              <a:buClr>
                <a:schemeClr val="dk1"/>
              </a:buClr>
              <a:buSzPct val="100000"/>
              <a:buFont typeface="Arial"/>
              <a:buNone/>
            </a:pPr>
            <a:r>
              <a:rPr lang="en">
                <a:solidFill>
                  <a:schemeClr val="dk1"/>
                </a:solidFill>
                <a:highlight>
                  <a:srgbClr val="FFFFFF"/>
                </a:highlight>
              </a:rPr>
              <a:t>- Tell the story of what you have tried. Be detailed. </a:t>
            </a:r>
          </a:p>
          <a:p>
            <a:pPr lvl="0" rtl="0">
              <a:spcBef>
                <a:spcPts val="0"/>
              </a:spcBef>
              <a:buClr>
                <a:schemeClr val="dk1"/>
              </a:buClr>
              <a:buSzPct val="100000"/>
              <a:buFont typeface="Arial"/>
              <a:buNone/>
            </a:pPr>
            <a:r>
              <a:rPr lang="en">
                <a:solidFill>
                  <a:schemeClr val="dk1"/>
                </a:solidFill>
                <a:highlight>
                  <a:srgbClr val="FFFFFF"/>
                </a:highlight>
              </a:rPr>
              <a:t>- Ask a precise question. Share your questions with others.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Reflect as much as possible on the process.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Journals come into play here.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 sz="1000">
                <a:solidFill>
                  <a:schemeClr val="dk1"/>
                </a:solidFill>
              </a:rPr>
              <a:t>Always celebrate with some sort of culmination event. </a:t>
            </a:r>
          </a:p>
          <a:p>
            <a:pPr lvl="0" rtl="0">
              <a:lnSpc>
                <a:spcPct val="115000"/>
              </a:lnSpc>
              <a:spcBef>
                <a:spcPts val="0"/>
              </a:spcBef>
              <a:buNone/>
            </a:pPr>
            <a:endParaRPr sz="10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10000"/>
              <a:buFont typeface="Arial"/>
              <a:buNone/>
            </a:pPr>
            <a:r>
              <a:rPr lang="en" sz="1000">
                <a:solidFill>
                  <a:schemeClr val="dk1"/>
                </a:solidFill>
              </a:rPr>
              <a:t>We do what we do because it’s critical to growth and diversity of our society. Women make up roughly 25% of the tech industry with Latinas making up 2% of that 25. It’s unacceptable and we make sure to voice this to our girls during recruitment.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7" name="Shape 2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4" name="Shape 2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10000"/>
              <a:buFont typeface="Arial"/>
              <a:buNone/>
            </a:pPr>
            <a:r>
              <a:rPr lang="en" sz="1000">
                <a:solidFill>
                  <a:schemeClr val="dk1"/>
                </a:solidFill>
              </a:rPr>
              <a:t>I’ve compiled a list of resources we find super helpful. </a:t>
            </a:r>
          </a:p>
          <a:p>
            <a:pPr lvl="0" rtl="0">
              <a:lnSpc>
                <a:spcPct val="115000"/>
              </a:lnSpc>
              <a:spcBef>
                <a:spcPts val="0"/>
              </a:spcBef>
              <a:buClr>
                <a:schemeClr val="dk1"/>
              </a:buClr>
              <a:buSzPct val="110000"/>
              <a:buFont typeface="Arial"/>
              <a:buNone/>
            </a:pPr>
            <a:endParaRPr sz="1000">
              <a:solidFill>
                <a:schemeClr val="dk1"/>
              </a:solidFill>
            </a:endParaRPr>
          </a:p>
          <a:p>
            <a:pPr lvl="0" rtl="0">
              <a:lnSpc>
                <a:spcPct val="115000"/>
              </a:lnSpc>
              <a:spcBef>
                <a:spcPts val="0"/>
              </a:spcBef>
              <a:buClr>
                <a:schemeClr val="dk1"/>
              </a:buClr>
              <a:buSzPct val="110000"/>
              <a:buFont typeface="Arial"/>
              <a:buNone/>
            </a:pPr>
            <a:r>
              <a:rPr lang="en" sz="1000">
                <a:solidFill>
                  <a:schemeClr val="dk1"/>
                </a:solidFill>
              </a:rPr>
              <a:t>These include coding resources, but also notes on electrical engineering and STEM careers in general.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000"/>
              <a:t>This is where you’ll find all of the material I went through earlier.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Shape 2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10000"/>
              <a:buFont typeface="Arial"/>
              <a:buNone/>
            </a:pPr>
            <a:r>
              <a:rPr lang="en" sz="1000">
                <a:solidFill>
                  <a:schemeClr val="dk1"/>
                </a:solidFill>
              </a:rPr>
              <a:t>Follow us for updates, release of materials, Spanish translation!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10000"/>
              <a:buFont typeface="Arial"/>
              <a:buNone/>
            </a:pPr>
            <a:endParaRPr sz="100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10000"/>
              <a:buFont typeface="Arial"/>
              <a:buNone/>
            </a:pPr>
            <a:r>
              <a:rPr lang="en" sz="1000">
                <a:solidFill>
                  <a:schemeClr val="dk1"/>
                </a:solidFill>
              </a:rPr>
              <a:t>Ask questions! What keeps me motivated is that we’re endlessly curious about new technology, new studies/findings, new organizations, new collaborations. We’re truly in this together #inthistogether. We all have a mission to make our voices heard as women. as powerful thinkers and leaders. So, go out there and make things happen. Get coding. </a:t>
            </a:r>
          </a:p>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000"/>
              <a:t>Our message is clear: Girls can do anything they put their mind to. </a:t>
            </a:r>
          </a:p>
          <a:p>
            <a:pPr lvl="0">
              <a:spcBef>
                <a:spcPts val="0"/>
              </a:spcBef>
              <a:buNone/>
            </a:pPr>
            <a:endParaRPr sz="1000"/>
          </a:p>
          <a:p>
            <a:pPr lvl="0">
              <a:spcBef>
                <a:spcPts val="0"/>
              </a:spcBef>
              <a:buClr>
                <a:schemeClr val="dk1"/>
              </a:buClr>
              <a:buSzPct val="110000"/>
              <a:buFont typeface="Arial"/>
              <a:buNone/>
            </a:pPr>
            <a:r>
              <a:rPr lang="en" sz="1000">
                <a:solidFill>
                  <a:schemeClr val="dk1"/>
                </a:solidFill>
              </a:rPr>
              <a:t>We integrate engagement, capacity building, and continuity to ensure our girls’ success. </a:t>
            </a:r>
          </a:p>
          <a:p>
            <a:pPr lvl="0" rtl="0">
              <a:spcBef>
                <a:spcPts val="0"/>
              </a:spcBef>
              <a:buNone/>
            </a:pPr>
            <a:endParaRPr sz="10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10000"/>
              <a:buFont typeface="Arial"/>
              <a:buNone/>
            </a:pPr>
            <a:endParaRPr sz="1000">
              <a:solidFill>
                <a:schemeClr val="dk1"/>
              </a:solidFill>
            </a:endParaRPr>
          </a:p>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11433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10000"/>
              <a:buFont typeface="Arial"/>
              <a:buNone/>
            </a:pPr>
            <a:r>
              <a:rPr lang="en" sz="1000"/>
              <a:t>We create curriculum to make the world better. </a:t>
            </a:r>
          </a:p>
          <a:p>
            <a:pPr lvl="0" rtl="0">
              <a:spcBef>
                <a:spcPts val="0"/>
              </a:spcBef>
              <a:buNone/>
            </a:pPr>
            <a:r>
              <a:rPr lang="en" sz="1000"/>
              <a:t>More beautiful, more fun, safer, cleaner, brighter.</a:t>
            </a:r>
          </a:p>
          <a:p>
            <a:pPr lvl="0" rtl="0">
              <a:spcBef>
                <a:spcPts val="0"/>
              </a:spcBef>
              <a:buNone/>
            </a:pPr>
            <a:endParaRPr sz="1000"/>
          </a:p>
          <a:p>
            <a:pPr lvl="0" rtl="0">
              <a:spcBef>
                <a:spcPts val="0"/>
              </a:spcBef>
              <a:buClr>
                <a:schemeClr val="dk1"/>
              </a:buClr>
              <a:buSzPct val="110000"/>
              <a:buFont typeface="Arial"/>
              <a:buNone/>
            </a:pPr>
            <a:r>
              <a:rPr lang="en" sz="1000"/>
              <a:t>Our programs include woodworking, creative electronics, making for good, and creative coding. </a:t>
            </a:r>
          </a:p>
          <a:p>
            <a:pPr lvl="0">
              <a:spcBef>
                <a:spcPts val="0"/>
              </a:spcBef>
              <a:buNone/>
            </a:pPr>
            <a:endParaRPr sz="1000"/>
          </a:p>
          <a:p>
            <a:pPr lvl="0" rtl="0">
              <a:spcBef>
                <a:spcPts val="0"/>
              </a:spcBef>
              <a:buNone/>
            </a:pPr>
            <a:r>
              <a:rPr lang="en" sz="1000"/>
              <a:t>Today, I will present to you how we teach code through digital art-making.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000"/>
              <a:t>Our coding lessons incorporate unplugged and online activities that build connections between coding concepts and apply them to projects. Along with hard skills in coding, students learn the processes and mindsets of a computer programmer. Students learn to approach failure as an opportunity, collaborate with peers on writing and reviewing code, and tap into their own creativity without reservations.</a:t>
            </a:r>
          </a:p>
          <a:p>
            <a:pPr lvl="0" rtl="0">
              <a:spcBef>
                <a:spcPts val="0"/>
              </a:spcBef>
              <a:buNone/>
            </a:pPr>
            <a:endParaRPr sz="1000"/>
          </a:p>
          <a:p>
            <a:pPr lvl="0" rtl="0">
              <a:spcBef>
                <a:spcPts val="0"/>
              </a:spcBef>
              <a:buNone/>
            </a:pPr>
            <a:r>
              <a:rPr lang="en" sz="1000"/>
              <a:t>There are many languages out there. We chose one: p5.js. </a:t>
            </a:r>
          </a:p>
          <a:p>
            <a:pPr lvl="0">
              <a:spcBef>
                <a:spcPts val="0"/>
              </a:spcBef>
              <a:buNone/>
            </a:pPr>
            <a:endParaRPr sz="1000"/>
          </a:p>
          <a:p>
            <a:pPr lvl="0" rtl="0">
              <a:spcBef>
                <a:spcPts val="0"/>
              </a:spcBef>
              <a:buNone/>
            </a:pPr>
            <a:r>
              <a:rPr lang="en" sz="1000"/>
              <a:t>P5.js is a language for learning how to code within the context of the visual arts. In our class, students practice computational thinking skills and learn the fundamentals of coding to create artwork. Students will learn coding concepts including: variables, operators, and functions with a goal of creating a unique sound machine. Mouse input and keyboard input will be used to interact with their design. At the end of the course, once students have explored P5.js, they will prepare their project to share at a culmination digital gallery showcase.</a:t>
            </a:r>
          </a:p>
          <a:p>
            <a:pPr lvl="0" rtl="0">
              <a:spcBef>
                <a:spcPts val="0"/>
              </a:spcBef>
              <a:buNone/>
            </a:pPr>
            <a:endParaRPr sz="1000"/>
          </a:p>
          <a:p>
            <a:pPr lvl="0" rtl="0">
              <a:lnSpc>
                <a:spcPct val="115000"/>
              </a:lnSpc>
              <a:spcBef>
                <a:spcPts val="0"/>
              </a:spcBef>
              <a:buNone/>
            </a:pPr>
            <a:endParaRPr sz="1000">
              <a:solidFill>
                <a:schemeClr val="dk1"/>
              </a:solidFill>
            </a:endParaRPr>
          </a:p>
          <a:p>
            <a:pPr lvl="0" rtl="0">
              <a:spcBef>
                <a:spcPts val="0"/>
              </a:spcBef>
              <a:buClr>
                <a:schemeClr val="dk1"/>
              </a:buClr>
              <a:buSzPct val="110000"/>
              <a:buFont typeface="Arial"/>
              <a:buNone/>
            </a:pPr>
            <a:endParaRPr sz="1000"/>
          </a:p>
          <a:p>
            <a:pPr lvl="0" rtl="0">
              <a:spcBef>
                <a:spcPts val="0"/>
              </a:spcBef>
              <a:buNone/>
            </a:pPr>
            <a:endParaRPr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 sz="1000"/>
              <a:t>We use a computer language with all its rules and idiosyncrasies to tell a computer to create shapes, color, &amp; sound. Then we interact with it! </a:t>
            </a:r>
          </a:p>
          <a:p>
            <a:pPr lvl="0" rtl="0">
              <a:lnSpc>
                <a:spcPct val="115000"/>
              </a:lnSpc>
              <a:spcBef>
                <a:spcPts val="0"/>
              </a:spcBef>
              <a:buNone/>
            </a:pPr>
            <a:endParaRPr sz="1000"/>
          </a:p>
          <a:p>
            <a:pPr marL="457200" lvl="0" indent="0" rtl="0">
              <a:spcBef>
                <a:spcPts val="0"/>
              </a:spcBef>
              <a:buNone/>
            </a:pPr>
            <a:r>
              <a:rPr lang="en" sz="1000">
                <a:solidFill>
                  <a:schemeClr val="dk1"/>
                </a:solidFill>
              </a:rPr>
              <a:t>      ❓Think of your computer screen as an art </a:t>
            </a:r>
            <a:r>
              <a:rPr lang="en" sz="1000" b="1">
                <a:solidFill>
                  <a:schemeClr val="dk1"/>
                </a:solidFill>
              </a:rPr>
              <a:t>canvas</a:t>
            </a:r>
            <a:r>
              <a:rPr lang="en" sz="1000">
                <a:solidFill>
                  <a:schemeClr val="dk1"/>
                </a:solidFill>
              </a:rPr>
              <a:t> &amp; your </a:t>
            </a:r>
            <a:r>
              <a:rPr lang="en" sz="1000" b="1">
                <a:solidFill>
                  <a:schemeClr val="dk1"/>
                </a:solidFill>
              </a:rPr>
              <a:t>code</a:t>
            </a:r>
            <a:r>
              <a:rPr lang="en" sz="1000">
                <a:solidFill>
                  <a:schemeClr val="dk1"/>
                </a:solidFill>
              </a:rPr>
              <a:t> is your paint. What is the keyboard? </a:t>
            </a:r>
          </a:p>
          <a:p>
            <a:pPr marL="457200" lvl="0" indent="0" rtl="0">
              <a:spcBef>
                <a:spcPts val="0"/>
              </a:spcBef>
              <a:buNone/>
            </a:pPr>
            <a:r>
              <a:rPr lang="en" sz="1000">
                <a:solidFill>
                  <a:schemeClr val="dk1"/>
                </a:solidFill>
              </a:rPr>
              <a:t>       ✅ The paint brush</a:t>
            </a:r>
          </a:p>
          <a:p>
            <a:pPr lvl="0" rtl="0">
              <a:lnSpc>
                <a:spcPct val="115000"/>
              </a:lnSpc>
              <a:spcBef>
                <a:spcPts val="0"/>
              </a:spcBef>
              <a:buNone/>
            </a:pP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000">
                <a:solidFill>
                  <a:schemeClr val="dk1"/>
                </a:solidFill>
              </a:rPr>
              <a:t>What is code? What is programming? </a:t>
            </a:r>
          </a:p>
          <a:p>
            <a:pPr lvl="0" rtl="0">
              <a:spcBef>
                <a:spcPts val="0"/>
              </a:spcBef>
              <a:buNone/>
            </a:pPr>
            <a:endParaRPr sz="1000">
              <a:solidFill>
                <a:schemeClr val="dk1"/>
              </a:solidFill>
            </a:endParaRPr>
          </a:p>
          <a:p>
            <a:pPr lvl="0" rtl="0">
              <a:spcBef>
                <a:spcPts val="0"/>
              </a:spcBef>
              <a:buNone/>
            </a:pPr>
            <a:endParaRPr sz="1000">
              <a:solidFill>
                <a:schemeClr val="dk1"/>
              </a:solidFill>
            </a:endParaRPr>
          </a:p>
          <a:p>
            <a:pPr lvl="0" rtl="0">
              <a:lnSpc>
                <a:spcPct val="115000"/>
              </a:lnSpc>
              <a:spcBef>
                <a:spcPts val="0"/>
              </a:spcBef>
              <a:buNone/>
            </a:pP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6"/>
            <a:ext cx="8520600" cy="27369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3778833"/>
            <a:ext cx="8520600" cy="10569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474833"/>
            <a:ext cx="8520600" cy="26181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4202966"/>
            <a:ext cx="8520600" cy="17343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3">
    <p:bg>
      <p:bgPr>
        <a:solidFill>
          <a:srgbClr val="FFFFFF"/>
        </a:solidFill>
        <a:effectLst/>
      </p:bgPr>
    </p:bg>
    <p:spTree>
      <p:nvGrpSpPr>
        <p:cNvPr id="1" name="Shape 50"/>
        <p:cNvGrpSpPr/>
        <p:nvPr/>
      </p:nvGrpSpPr>
      <p:grpSpPr>
        <a:xfrm>
          <a:off x="0" y="0"/>
          <a:ext cx="0" cy="0"/>
          <a:chOff x="0" y="0"/>
          <a:chExt cx="0" cy="0"/>
        </a:xfrm>
      </p:grpSpPr>
      <p:sp>
        <p:nvSpPr>
          <p:cNvPr id="51" name="Shape 51"/>
          <p:cNvSpPr/>
          <p:nvPr/>
        </p:nvSpPr>
        <p:spPr>
          <a:xfrm>
            <a:off x="0" y="0"/>
            <a:ext cx="9144000" cy="68580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52" name="Shape 52"/>
          <p:cNvSpPr txBox="1">
            <a:spLocks noGrp="1"/>
          </p:cNvSpPr>
          <p:nvPr>
            <p:ph type="ctrTitle"/>
          </p:nvPr>
        </p:nvSpPr>
        <p:spPr>
          <a:xfrm>
            <a:off x="390450" y="481833"/>
            <a:ext cx="8363100" cy="1335600"/>
          </a:xfrm>
          <a:prstGeom prst="rect">
            <a:avLst/>
          </a:prstGeom>
          <a:noFill/>
        </p:spPr>
        <p:txBody>
          <a:bodyPr lIns="91425" tIns="91425" rIns="91425" bIns="91425" anchor="t" anchorCtr="0"/>
          <a:lstStyle>
            <a:lvl1pPr lvl="0" algn="l" rtl="0">
              <a:lnSpc>
                <a:spcPct val="100000"/>
              </a:lnSpc>
              <a:spcBef>
                <a:spcPts val="0"/>
              </a:spcBef>
              <a:spcAft>
                <a:spcPts val="0"/>
              </a:spcAft>
              <a:buClr>
                <a:schemeClr val="dk1"/>
              </a:buClr>
              <a:buSzPct val="100000"/>
              <a:buNone/>
              <a:defRPr sz="3000">
                <a:solidFill>
                  <a:schemeClr val="dk1"/>
                </a:solidFill>
              </a:defRPr>
            </a:lvl1pPr>
            <a:lvl2pPr lvl="1" algn="l" rtl="0">
              <a:lnSpc>
                <a:spcPct val="100000"/>
              </a:lnSpc>
              <a:spcBef>
                <a:spcPts val="0"/>
              </a:spcBef>
              <a:spcAft>
                <a:spcPts val="0"/>
              </a:spcAft>
              <a:buClr>
                <a:schemeClr val="dk1"/>
              </a:buClr>
              <a:buSzPct val="100000"/>
              <a:buNone/>
              <a:defRPr sz="3000">
                <a:solidFill>
                  <a:schemeClr val="dk1"/>
                </a:solidFill>
              </a:defRPr>
            </a:lvl2pPr>
            <a:lvl3pPr lvl="2" algn="l" rtl="0">
              <a:lnSpc>
                <a:spcPct val="100000"/>
              </a:lnSpc>
              <a:spcBef>
                <a:spcPts val="0"/>
              </a:spcBef>
              <a:spcAft>
                <a:spcPts val="0"/>
              </a:spcAft>
              <a:buClr>
                <a:schemeClr val="dk1"/>
              </a:buClr>
              <a:buSzPct val="100000"/>
              <a:buNone/>
              <a:defRPr sz="3000">
                <a:solidFill>
                  <a:schemeClr val="dk1"/>
                </a:solidFill>
              </a:defRPr>
            </a:lvl3pPr>
            <a:lvl4pPr lvl="3" algn="l" rtl="0">
              <a:lnSpc>
                <a:spcPct val="100000"/>
              </a:lnSpc>
              <a:spcBef>
                <a:spcPts val="0"/>
              </a:spcBef>
              <a:spcAft>
                <a:spcPts val="0"/>
              </a:spcAft>
              <a:buClr>
                <a:schemeClr val="dk1"/>
              </a:buClr>
              <a:buSzPct val="100000"/>
              <a:buNone/>
              <a:defRPr sz="3000">
                <a:solidFill>
                  <a:schemeClr val="dk1"/>
                </a:solidFill>
              </a:defRPr>
            </a:lvl4pPr>
            <a:lvl5pPr lvl="4" algn="l" rtl="0">
              <a:lnSpc>
                <a:spcPct val="100000"/>
              </a:lnSpc>
              <a:spcBef>
                <a:spcPts val="0"/>
              </a:spcBef>
              <a:spcAft>
                <a:spcPts val="0"/>
              </a:spcAft>
              <a:buClr>
                <a:schemeClr val="dk1"/>
              </a:buClr>
              <a:buSzPct val="100000"/>
              <a:buNone/>
              <a:defRPr sz="3000">
                <a:solidFill>
                  <a:schemeClr val="dk1"/>
                </a:solidFill>
              </a:defRPr>
            </a:lvl5pPr>
            <a:lvl6pPr lvl="5" algn="l" rtl="0">
              <a:lnSpc>
                <a:spcPct val="100000"/>
              </a:lnSpc>
              <a:spcBef>
                <a:spcPts val="0"/>
              </a:spcBef>
              <a:spcAft>
                <a:spcPts val="0"/>
              </a:spcAft>
              <a:buClr>
                <a:schemeClr val="dk1"/>
              </a:buClr>
              <a:buSzPct val="100000"/>
              <a:buNone/>
              <a:defRPr sz="3000">
                <a:solidFill>
                  <a:schemeClr val="dk1"/>
                </a:solidFill>
              </a:defRPr>
            </a:lvl6pPr>
            <a:lvl7pPr lvl="6" algn="l" rtl="0">
              <a:lnSpc>
                <a:spcPct val="100000"/>
              </a:lnSpc>
              <a:spcBef>
                <a:spcPts val="0"/>
              </a:spcBef>
              <a:spcAft>
                <a:spcPts val="0"/>
              </a:spcAft>
              <a:buClr>
                <a:schemeClr val="dk1"/>
              </a:buClr>
              <a:buSzPct val="100000"/>
              <a:buNone/>
              <a:defRPr sz="3000">
                <a:solidFill>
                  <a:schemeClr val="dk1"/>
                </a:solidFill>
              </a:defRPr>
            </a:lvl7pPr>
            <a:lvl8pPr lvl="7" algn="l" rtl="0">
              <a:lnSpc>
                <a:spcPct val="100000"/>
              </a:lnSpc>
              <a:spcBef>
                <a:spcPts val="0"/>
              </a:spcBef>
              <a:spcAft>
                <a:spcPts val="0"/>
              </a:spcAft>
              <a:buClr>
                <a:schemeClr val="dk1"/>
              </a:buClr>
              <a:buSzPct val="100000"/>
              <a:buNone/>
              <a:defRPr sz="3000">
                <a:solidFill>
                  <a:schemeClr val="dk1"/>
                </a:solidFill>
              </a:defRPr>
            </a:lvl8pPr>
            <a:lvl9pPr lvl="8" algn="l" rtl="0">
              <a:lnSpc>
                <a:spcPct val="100000"/>
              </a:lnSpc>
              <a:spcBef>
                <a:spcPts val="0"/>
              </a:spcBef>
              <a:spcAft>
                <a:spcPts val="0"/>
              </a:spcAft>
              <a:buClr>
                <a:schemeClr val="dk1"/>
              </a:buClr>
              <a:buSzPct val="100000"/>
              <a:buNone/>
              <a:defRPr sz="3000">
                <a:solidFill>
                  <a:schemeClr val="dk1"/>
                </a:solidFill>
              </a:defRPr>
            </a:lvl9pPr>
          </a:lstStyle>
          <a:p>
            <a:endParaRPr/>
          </a:p>
        </p:txBody>
      </p:sp>
      <p:sp>
        <p:nvSpPr>
          <p:cNvPr id="53" name="Shape 53"/>
          <p:cNvSpPr txBox="1">
            <a:spLocks noGrp="1"/>
          </p:cNvSpPr>
          <p:nvPr>
            <p:ph type="sldNum" idx="12"/>
          </p:nvPr>
        </p:nvSpPr>
        <p:spPr>
          <a:xfrm>
            <a:off x="8472457" y="6217622"/>
            <a:ext cx="548700" cy="524700"/>
          </a:xfrm>
          <a:prstGeom prst="rect">
            <a:avLst/>
          </a:prstGeom>
          <a:noFill/>
        </p:spPr>
        <p:txBody>
          <a:bodyPr lIns="91425" tIns="91425" rIns="91425" bIns="91425" anchor="ctr" anchorCtr="0">
            <a:noAutofit/>
          </a:bodyPr>
          <a:lstStyle/>
          <a:p>
            <a:pPr lvl="0" algn="r" rtl="0">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8"/>
        <p:cNvGrpSpPr/>
        <p:nvPr/>
      </p:nvGrpSpPr>
      <p:grpSpPr>
        <a:xfrm>
          <a:off x="0" y="0"/>
          <a:ext cx="0" cy="0"/>
          <a:chOff x="0" y="0"/>
          <a:chExt cx="0" cy="0"/>
        </a:xfrm>
      </p:grpSpPr>
      <p:sp>
        <p:nvSpPr>
          <p:cNvPr id="59" name="Shape 59"/>
          <p:cNvSpPr/>
          <p:nvPr/>
        </p:nvSpPr>
        <p:spPr>
          <a:xfrm>
            <a:off x="2749050" y="998400"/>
            <a:ext cx="3645900" cy="4861200"/>
          </a:xfrm>
          <a:prstGeom prst="rect">
            <a:avLst/>
          </a:prstGeom>
          <a:solidFill>
            <a:srgbClr val="3D85C6"/>
          </a:solidFill>
          <a:ln>
            <a:noFill/>
          </a:ln>
        </p:spPr>
        <p:txBody>
          <a:bodyPr lIns="91425" tIns="91425" rIns="91425" bIns="91425" anchor="ctr" anchorCtr="0">
            <a:noAutofit/>
          </a:bodyPr>
          <a:lstStyle/>
          <a:p>
            <a:pPr lvl="0">
              <a:spcBef>
                <a:spcPts val="0"/>
              </a:spcBef>
              <a:buNone/>
            </a:pPr>
            <a:endParaRPr/>
          </a:p>
        </p:txBody>
      </p:sp>
      <p:sp>
        <p:nvSpPr>
          <p:cNvPr id="60" name="Shape 60"/>
          <p:cNvSpPr/>
          <p:nvPr/>
        </p:nvSpPr>
        <p:spPr>
          <a:xfrm>
            <a:off x="2992950" y="1323600"/>
            <a:ext cx="3158100" cy="4210800"/>
          </a:xfrm>
          <a:prstGeom prst="rect">
            <a:avLst/>
          </a:prstGeom>
          <a:noFill/>
          <a:ln w="28575" cap="flat" cmpd="sng">
            <a:solidFill>
              <a:schemeClr val="l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1" name="Shape 61"/>
          <p:cNvSpPr txBox="1">
            <a:spLocks noGrp="1"/>
          </p:cNvSpPr>
          <p:nvPr>
            <p:ph type="ctrTitle"/>
          </p:nvPr>
        </p:nvSpPr>
        <p:spPr>
          <a:xfrm>
            <a:off x="3096250" y="2169600"/>
            <a:ext cx="2951400" cy="2112300"/>
          </a:xfrm>
          <a:prstGeom prst="rect">
            <a:avLst/>
          </a:prstGeom>
        </p:spPr>
        <p:txBody>
          <a:bodyPr lIns="91425" tIns="91425" rIns="91425" bIns="91425" anchor="ctr" anchorCtr="0"/>
          <a:lstStyle>
            <a:lvl1pPr lvl="0" algn="ctr" rtl="0">
              <a:spcBef>
                <a:spcPts val="0"/>
              </a:spcBef>
              <a:buClr>
                <a:schemeClr val="lt1"/>
              </a:buClr>
              <a:buFont typeface="Lato"/>
              <a:defRPr>
                <a:solidFill>
                  <a:schemeClr val="lt1"/>
                </a:solidFill>
                <a:latin typeface="Lato"/>
                <a:ea typeface="Lato"/>
                <a:cs typeface="Lato"/>
                <a:sym typeface="Lato"/>
              </a:defRPr>
            </a:lvl1pPr>
            <a:lvl2pPr lvl="1" algn="ctr" rtl="0">
              <a:spcBef>
                <a:spcPts val="0"/>
              </a:spcBef>
              <a:buClr>
                <a:schemeClr val="lt1"/>
              </a:buClr>
              <a:buFont typeface="Lato"/>
              <a:defRPr>
                <a:solidFill>
                  <a:schemeClr val="lt1"/>
                </a:solidFill>
                <a:latin typeface="Lato"/>
                <a:ea typeface="Lato"/>
                <a:cs typeface="Lato"/>
                <a:sym typeface="Lato"/>
              </a:defRPr>
            </a:lvl2pPr>
            <a:lvl3pPr lvl="2" algn="ctr" rtl="0">
              <a:spcBef>
                <a:spcPts val="0"/>
              </a:spcBef>
              <a:buClr>
                <a:schemeClr val="lt1"/>
              </a:buClr>
              <a:buFont typeface="Lato"/>
              <a:defRPr>
                <a:solidFill>
                  <a:schemeClr val="lt1"/>
                </a:solidFill>
                <a:latin typeface="Lato"/>
                <a:ea typeface="Lato"/>
                <a:cs typeface="Lato"/>
                <a:sym typeface="Lato"/>
              </a:defRPr>
            </a:lvl3pPr>
            <a:lvl4pPr lvl="3" algn="ctr" rtl="0">
              <a:spcBef>
                <a:spcPts val="0"/>
              </a:spcBef>
              <a:buClr>
                <a:schemeClr val="lt1"/>
              </a:buClr>
              <a:buFont typeface="Lato"/>
              <a:defRPr>
                <a:solidFill>
                  <a:schemeClr val="lt1"/>
                </a:solidFill>
                <a:latin typeface="Lato"/>
                <a:ea typeface="Lato"/>
                <a:cs typeface="Lato"/>
                <a:sym typeface="Lato"/>
              </a:defRPr>
            </a:lvl4pPr>
            <a:lvl5pPr lvl="4" algn="ctr" rtl="0">
              <a:spcBef>
                <a:spcPts val="0"/>
              </a:spcBef>
              <a:buClr>
                <a:schemeClr val="lt1"/>
              </a:buClr>
              <a:buFont typeface="Lato"/>
              <a:defRPr>
                <a:solidFill>
                  <a:schemeClr val="lt1"/>
                </a:solidFill>
                <a:latin typeface="Lato"/>
                <a:ea typeface="Lato"/>
                <a:cs typeface="Lato"/>
                <a:sym typeface="Lato"/>
              </a:defRPr>
            </a:lvl5pPr>
            <a:lvl6pPr lvl="5" algn="ctr" rtl="0">
              <a:spcBef>
                <a:spcPts val="0"/>
              </a:spcBef>
              <a:buClr>
                <a:schemeClr val="lt1"/>
              </a:buClr>
              <a:buFont typeface="Lato"/>
              <a:defRPr>
                <a:solidFill>
                  <a:schemeClr val="lt1"/>
                </a:solidFill>
                <a:latin typeface="Lato"/>
                <a:ea typeface="Lato"/>
                <a:cs typeface="Lato"/>
                <a:sym typeface="Lato"/>
              </a:defRPr>
            </a:lvl6pPr>
            <a:lvl7pPr lvl="6" algn="ctr" rtl="0">
              <a:spcBef>
                <a:spcPts val="0"/>
              </a:spcBef>
              <a:buClr>
                <a:schemeClr val="lt1"/>
              </a:buClr>
              <a:buFont typeface="Lato"/>
              <a:defRPr>
                <a:solidFill>
                  <a:schemeClr val="lt1"/>
                </a:solidFill>
                <a:latin typeface="Lato"/>
                <a:ea typeface="Lato"/>
                <a:cs typeface="Lato"/>
                <a:sym typeface="Lato"/>
              </a:defRPr>
            </a:lvl7pPr>
            <a:lvl8pPr lvl="7" algn="ctr" rtl="0">
              <a:spcBef>
                <a:spcPts val="0"/>
              </a:spcBef>
              <a:buClr>
                <a:schemeClr val="lt1"/>
              </a:buClr>
              <a:buFont typeface="Lato"/>
              <a:defRPr>
                <a:solidFill>
                  <a:schemeClr val="lt1"/>
                </a:solidFill>
                <a:latin typeface="Lato"/>
                <a:ea typeface="Lato"/>
                <a:cs typeface="Lato"/>
                <a:sym typeface="Lato"/>
              </a:defRPr>
            </a:lvl8pPr>
            <a:lvl9pPr lvl="8" algn="ctr" rtl="0">
              <a:spcBef>
                <a:spcPts val="0"/>
              </a:spcBef>
              <a:buClr>
                <a:schemeClr val="lt1"/>
              </a:buClr>
              <a:buFont typeface="Lato"/>
              <a:defRPr>
                <a:solidFill>
                  <a:schemeClr val="lt1"/>
                </a:solidFill>
                <a:latin typeface="Lato"/>
                <a:ea typeface="Lato"/>
                <a:cs typeface="Lato"/>
                <a:sym typeface="Lato"/>
              </a:defRPr>
            </a:lvl9pPr>
          </a:lstStyle>
          <a:p>
            <a:endParaRPr/>
          </a:p>
        </p:txBody>
      </p:sp>
      <p:sp>
        <p:nvSpPr>
          <p:cNvPr id="62" name="Shape 62"/>
          <p:cNvSpPr txBox="1">
            <a:spLocks noGrp="1"/>
          </p:cNvSpPr>
          <p:nvPr>
            <p:ph type="subTitle" idx="1"/>
          </p:nvPr>
        </p:nvSpPr>
        <p:spPr>
          <a:xfrm>
            <a:off x="3096362" y="4355907"/>
            <a:ext cx="2951400" cy="935100"/>
          </a:xfrm>
          <a:prstGeom prst="rect">
            <a:avLst/>
          </a:prstGeom>
        </p:spPr>
        <p:txBody>
          <a:bodyPr lIns="91425" tIns="91425" rIns="91425" bIns="91425" anchor="b" anchorCtr="0"/>
          <a:lstStyle>
            <a:lvl1pPr lvl="0" algn="ctr" rtl="0">
              <a:lnSpc>
                <a:spcPct val="100000"/>
              </a:lnSpc>
              <a:spcBef>
                <a:spcPts val="0"/>
              </a:spcBef>
              <a:spcAft>
                <a:spcPts val="0"/>
              </a:spcAft>
              <a:buClr>
                <a:schemeClr val="lt1"/>
              </a:buClr>
              <a:buFont typeface="Playfair Display"/>
              <a:buNone/>
              <a:defRPr b="1">
                <a:solidFill>
                  <a:schemeClr val="lt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lt1"/>
              </a:buClr>
              <a:buSzPct val="100000"/>
              <a:buFont typeface="Playfair Display"/>
              <a:buNone/>
              <a:defRPr sz="1800" b="1">
                <a:solidFill>
                  <a:schemeClr val="lt1"/>
                </a:solidFill>
                <a:latin typeface="Playfair Display"/>
                <a:ea typeface="Playfair Display"/>
                <a:cs typeface="Playfair Display"/>
                <a:sym typeface="Playfair Display"/>
              </a:defRPr>
            </a:lvl2pPr>
            <a:lvl3pPr lvl="2" algn="ctr" rtl="0">
              <a:lnSpc>
                <a:spcPct val="100000"/>
              </a:lnSpc>
              <a:spcBef>
                <a:spcPts val="0"/>
              </a:spcBef>
              <a:spcAft>
                <a:spcPts val="0"/>
              </a:spcAft>
              <a:buClr>
                <a:schemeClr val="lt1"/>
              </a:buClr>
              <a:buSzPct val="100000"/>
              <a:buFont typeface="Playfair Display"/>
              <a:buNone/>
              <a:defRPr sz="1800" b="1">
                <a:solidFill>
                  <a:schemeClr val="lt1"/>
                </a:solidFill>
                <a:latin typeface="Playfair Display"/>
                <a:ea typeface="Playfair Display"/>
                <a:cs typeface="Playfair Display"/>
                <a:sym typeface="Playfair Display"/>
              </a:defRPr>
            </a:lvl3pPr>
            <a:lvl4pPr lvl="3" algn="ctr" rtl="0">
              <a:lnSpc>
                <a:spcPct val="100000"/>
              </a:lnSpc>
              <a:spcBef>
                <a:spcPts val="0"/>
              </a:spcBef>
              <a:spcAft>
                <a:spcPts val="0"/>
              </a:spcAft>
              <a:buClr>
                <a:schemeClr val="lt1"/>
              </a:buClr>
              <a:buSzPct val="100000"/>
              <a:buFont typeface="Playfair Display"/>
              <a:buNone/>
              <a:defRPr sz="1800" b="1">
                <a:solidFill>
                  <a:schemeClr val="lt1"/>
                </a:solidFill>
                <a:latin typeface="Playfair Display"/>
                <a:ea typeface="Playfair Display"/>
                <a:cs typeface="Playfair Display"/>
                <a:sym typeface="Playfair Display"/>
              </a:defRPr>
            </a:lvl4pPr>
            <a:lvl5pPr lvl="4" algn="ctr" rtl="0">
              <a:lnSpc>
                <a:spcPct val="100000"/>
              </a:lnSpc>
              <a:spcBef>
                <a:spcPts val="0"/>
              </a:spcBef>
              <a:spcAft>
                <a:spcPts val="0"/>
              </a:spcAft>
              <a:buClr>
                <a:schemeClr val="lt1"/>
              </a:buClr>
              <a:buSzPct val="100000"/>
              <a:buFont typeface="Playfair Display"/>
              <a:buNone/>
              <a:defRPr sz="1800" b="1">
                <a:solidFill>
                  <a:schemeClr val="lt1"/>
                </a:solidFill>
                <a:latin typeface="Playfair Display"/>
                <a:ea typeface="Playfair Display"/>
                <a:cs typeface="Playfair Display"/>
                <a:sym typeface="Playfair Display"/>
              </a:defRPr>
            </a:lvl5pPr>
            <a:lvl6pPr lvl="5" algn="ctr" rtl="0">
              <a:lnSpc>
                <a:spcPct val="100000"/>
              </a:lnSpc>
              <a:spcBef>
                <a:spcPts val="0"/>
              </a:spcBef>
              <a:spcAft>
                <a:spcPts val="0"/>
              </a:spcAft>
              <a:buClr>
                <a:schemeClr val="lt1"/>
              </a:buClr>
              <a:buSzPct val="100000"/>
              <a:buFont typeface="Playfair Display"/>
              <a:buNone/>
              <a:defRPr sz="1800" b="1">
                <a:solidFill>
                  <a:schemeClr val="lt1"/>
                </a:solidFill>
                <a:latin typeface="Playfair Display"/>
                <a:ea typeface="Playfair Display"/>
                <a:cs typeface="Playfair Display"/>
                <a:sym typeface="Playfair Display"/>
              </a:defRPr>
            </a:lvl6pPr>
            <a:lvl7pPr lvl="6" algn="ctr" rtl="0">
              <a:lnSpc>
                <a:spcPct val="100000"/>
              </a:lnSpc>
              <a:spcBef>
                <a:spcPts val="0"/>
              </a:spcBef>
              <a:spcAft>
                <a:spcPts val="0"/>
              </a:spcAft>
              <a:buClr>
                <a:schemeClr val="lt1"/>
              </a:buClr>
              <a:buSzPct val="100000"/>
              <a:buFont typeface="Playfair Display"/>
              <a:buNone/>
              <a:defRPr sz="1800" b="1">
                <a:solidFill>
                  <a:schemeClr val="lt1"/>
                </a:solidFill>
                <a:latin typeface="Playfair Display"/>
                <a:ea typeface="Playfair Display"/>
                <a:cs typeface="Playfair Display"/>
                <a:sym typeface="Playfair Display"/>
              </a:defRPr>
            </a:lvl7pPr>
            <a:lvl8pPr lvl="7" algn="ctr" rtl="0">
              <a:lnSpc>
                <a:spcPct val="100000"/>
              </a:lnSpc>
              <a:spcBef>
                <a:spcPts val="0"/>
              </a:spcBef>
              <a:spcAft>
                <a:spcPts val="0"/>
              </a:spcAft>
              <a:buClr>
                <a:schemeClr val="lt1"/>
              </a:buClr>
              <a:buSzPct val="100000"/>
              <a:buFont typeface="Playfair Display"/>
              <a:buNone/>
              <a:defRPr sz="1800" b="1">
                <a:solidFill>
                  <a:schemeClr val="lt1"/>
                </a:solidFill>
                <a:latin typeface="Playfair Display"/>
                <a:ea typeface="Playfair Display"/>
                <a:cs typeface="Playfair Display"/>
                <a:sym typeface="Playfair Display"/>
              </a:defRPr>
            </a:lvl8pPr>
            <a:lvl9pPr lvl="8" algn="ctr" rtl="0">
              <a:lnSpc>
                <a:spcPct val="100000"/>
              </a:lnSpc>
              <a:spcBef>
                <a:spcPts val="0"/>
              </a:spcBef>
              <a:spcAft>
                <a:spcPts val="0"/>
              </a:spcAft>
              <a:buClr>
                <a:schemeClr val="lt1"/>
              </a:buClr>
              <a:buSzPct val="100000"/>
              <a:buFont typeface="Playfair Display"/>
              <a:buNone/>
              <a:defRPr sz="1800" b="1">
                <a:solidFill>
                  <a:schemeClr val="lt1"/>
                </a:solidFill>
                <a:latin typeface="Playfair Display"/>
                <a:ea typeface="Playfair Display"/>
                <a:cs typeface="Playfair Display"/>
                <a:sym typeface="Playfair Display"/>
              </a:defRPr>
            </a:lvl9pPr>
          </a:lstStyle>
          <a:p>
            <a:endParaRPr/>
          </a:p>
        </p:txBody>
      </p:sp>
      <p:sp>
        <p:nvSpPr>
          <p:cNvPr id="63" name="Shape 63"/>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bg>
      <p:bgPr>
        <a:solidFill>
          <a:srgbClr val="0099CC"/>
        </a:solidFill>
        <a:effectLst/>
      </p:bgPr>
    </p:bg>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509550" y="1898500"/>
            <a:ext cx="8124900" cy="2397600"/>
          </a:xfrm>
          <a:prstGeom prst="rect">
            <a:avLst/>
          </a:prstGeom>
        </p:spPr>
        <p:txBody>
          <a:bodyPr lIns="91425" tIns="91425" rIns="91425" bIns="91425" anchor="ctr" anchorCtr="0"/>
          <a:lstStyle>
            <a:lvl1pPr lvl="0" algn="ctr" rtl="0">
              <a:spcBef>
                <a:spcPts val="0"/>
              </a:spcBef>
              <a:buClr>
                <a:schemeClr val="lt1"/>
              </a:buClr>
              <a:buSzPct val="100000"/>
              <a:buFont typeface="Open Sans"/>
              <a:defRPr sz="4800" b="0">
                <a:solidFill>
                  <a:schemeClr val="lt1"/>
                </a:solidFill>
                <a:latin typeface="Open Sans"/>
                <a:ea typeface="Open Sans"/>
                <a:cs typeface="Open Sans"/>
                <a:sym typeface="Open Sans"/>
              </a:defRPr>
            </a:lvl1pPr>
            <a:lvl2pPr lvl="1" algn="ctr" rtl="0">
              <a:spcBef>
                <a:spcPts val="0"/>
              </a:spcBef>
              <a:buClr>
                <a:schemeClr val="lt1"/>
              </a:buClr>
              <a:buSzPct val="100000"/>
              <a:buFont typeface="Lato"/>
              <a:defRPr sz="4800" b="0">
                <a:solidFill>
                  <a:schemeClr val="lt1"/>
                </a:solidFill>
                <a:latin typeface="Lato"/>
                <a:ea typeface="Lato"/>
                <a:cs typeface="Lato"/>
                <a:sym typeface="Lato"/>
              </a:defRPr>
            </a:lvl2pPr>
            <a:lvl3pPr lvl="2" algn="ctr" rtl="0">
              <a:spcBef>
                <a:spcPts val="0"/>
              </a:spcBef>
              <a:buClr>
                <a:schemeClr val="lt1"/>
              </a:buClr>
              <a:buSzPct val="100000"/>
              <a:buFont typeface="Lato"/>
              <a:defRPr sz="4800" b="0">
                <a:solidFill>
                  <a:schemeClr val="lt1"/>
                </a:solidFill>
                <a:latin typeface="Lato"/>
                <a:ea typeface="Lato"/>
                <a:cs typeface="Lato"/>
                <a:sym typeface="Lato"/>
              </a:defRPr>
            </a:lvl3pPr>
            <a:lvl4pPr lvl="3" algn="ctr" rtl="0">
              <a:spcBef>
                <a:spcPts val="0"/>
              </a:spcBef>
              <a:buClr>
                <a:schemeClr val="lt1"/>
              </a:buClr>
              <a:buSzPct val="100000"/>
              <a:buFont typeface="Lato"/>
              <a:defRPr sz="4800" b="0">
                <a:solidFill>
                  <a:schemeClr val="lt1"/>
                </a:solidFill>
                <a:latin typeface="Lato"/>
                <a:ea typeface="Lato"/>
                <a:cs typeface="Lato"/>
                <a:sym typeface="Lato"/>
              </a:defRPr>
            </a:lvl4pPr>
            <a:lvl5pPr lvl="4" algn="ctr" rtl="0">
              <a:spcBef>
                <a:spcPts val="0"/>
              </a:spcBef>
              <a:buClr>
                <a:schemeClr val="lt1"/>
              </a:buClr>
              <a:buSzPct val="100000"/>
              <a:buFont typeface="Lato"/>
              <a:defRPr sz="4800" b="0">
                <a:solidFill>
                  <a:schemeClr val="lt1"/>
                </a:solidFill>
                <a:latin typeface="Lato"/>
                <a:ea typeface="Lato"/>
                <a:cs typeface="Lato"/>
                <a:sym typeface="Lato"/>
              </a:defRPr>
            </a:lvl5pPr>
            <a:lvl6pPr lvl="5" algn="ctr" rtl="0">
              <a:spcBef>
                <a:spcPts val="0"/>
              </a:spcBef>
              <a:buClr>
                <a:schemeClr val="lt1"/>
              </a:buClr>
              <a:buSzPct val="100000"/>
              <a:buFont typeface="Lato"/>
              <a:defRPr sz="4800" b="0">
                <a:solidFill>
                  <a:schemeClr val="lt1"/>
                </a:solidFill>
                <a:latin typeface="Lato"/>
                <a:ea typeface="Lato"/>
                <a:cs typeface="Lato"/>
                <a:sym typeface="Lato"/>
              </a:defRPr>
            </a:lvl6pPr>
            <a:lvl7pPr lvl="6" algn="ctr" rtl="0">
              <a:spcBef>
                <a:spcPts val="0"/>
              </a:spcBef>
              <a:buClr>
                <a:schemeClr val="lt1"/>
              </a:buClr>
              <a:buSzPct val="100000"/>
              <a:buFont typeface="Lato"/>
              <a:defRPr sz="4800" b="0">
                <a:solidFill>
                  <a:schemeClr val="lt1"/>
                </a:solidFill>
                <a:latin typeface="Lato"/>
                <a:ea typeface="Lato"/>
                <a:cs typeface="Lato"/>
                <a:sym typeface="Lato"/>
              </a:defRPr>
            </a:lvl7pPr>
            <a:lvl8pPr lvl="7" algn="ctr" rtl="0">
              <a:spcBef>
                <a:spcPts val="0"/>
              </a:spcBef>
              <a:buClr>
                <a:schemeClr val="lt1"/>
              </a:buClr>
              <a:buSzPct val="100000"/>
              <a:buFont typeface="Lato"/>
              <a:defRPr sz="4800" b="0">
                <a:solidFill>
                  <a:schemeClr val="lt1"/>
                </a:solidFill>
                <a:latin typeface="Lato"/>
                <a:ea typeface="Lato"/>
                <a:cs typeface="Lato"/>
                <a:sym typeface="Lato"/>
              </a:defRPr>
            </a:lvl8pPr>
            <a:lvl9pPr lvl="8" algn="ctr" rtl="0">
              <a:spcBef>
                <a:spcPts val="0"/>
              </a:spcBef>
              <a:buClr>
                <a:schemeClr val="lt1"/>
              </a:buClr>
              <a:buSzPct val="100000"/>
              <a:buFont typeface="Lato"/>
              <a:defRPr sz="4800" b="0">
                <a:solidFill>
                  <a:schemeClr val="lt1"/>
                </a:solidFill>
                <a:latin typeface="Lato"/>
                <a:ea typeface="Lato"/>
                <a:cs typeface="Lato"/>
                <a:sym typeface="Lato"/>
              </a:defRPr>
            </a:lvl9pPr>
          </a:lstStyle>
          <a:p>
            <a:endParaRPr/>
          </a:p>
        </p:txBody>
      </p:sp>
      <p:sp>
        <p:nvSpPr>
          <p:cNvPr id="66" name="Shape 66"/>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67"/>
        <p:cNvGrpSpPr/>
        <p:nvPr/>
      </p:nvGrpSpPr>
      <p:grpSpPr>
        <a:xfrm>
          <a:off x="0" y="0"/>
          <a:ext cx="0" cy="0"/>
          <a:chOff x="0" y="0"/>
          <a:chExt cx="0" cy="0"/>
        </a:xfrm>
      </p:grpSpPr>
      <p:sp>
        <p:nvSpPr>
          <p:cNvPr id="68" name="Shape 68"/>
          <p:cNvSpPr/>
          <p:nvPr/>
        </p:nvSpPr>
        <p:spPr>
          <a:xfrm>
            <a:off x="0" y="6727600"/>
            <a:ext cx="9144000" cy="130500"/>
          </a:xfrm>
          <a:prstGeom prst="rect">
            <a:avLst/>
          </a:prstGeom>
          <a:solidFill>
            <a:srgbClr val="0099CC"/>
          </a:solidFill>
          <a:ln>
            <a:noFill/>
          </a:ln>
        </p:spPr>
        <p:txBody>
          <a:bodyPr lIns="91425" tIns="91425" rIns="91425" bIns="91425" anchor="ctr" anchorCtr="0">
            <a:noAutofit/>
          </a:bodyPr>
          <a:lstStyle/>
          <a:p>
            <a:pPr lvl="0">
              <a:spcBef>
                <a:spcPts val="0"/>
              </a:spcBef>
              <a:buNone/>
            </a:pPr>
            <a:endParaRPr/>
          </a:p>
        </p:txBody>
      </p:sp>
      <p:sp>
        <p:nvSpPr>
          <p:cNvPr id="69" name="Shape 69"/>
          <p:cNvSpPr txBox="1">
            <a:spLocks noGrp="1"/>
          </p:cNvSpPr>
          <p:nvPr>
            <p:ph type="title"/>
          </p:nvPr>
        </p:nvSpPr>
        <p:spPr>
          <a:xfrm>
            <a:off x="311700" y="521800"/>
            <a:ext cx="8520600" cy="834900"/>
          </a:xfrm>
          <a:prstGeom prst="rect">
            <a:avLst/>
          </a:prstGeom>
        </p:spPr>
        <p:txBody>
          <a:bodyPr lIns="91425" tIns="91425" rIns="91425" bIns="91425" anchor="t" anchorCtr="0"/>
          <a:lstStyle>
            <a:lvl1pPr lvl="0" rtl="0">
              <a:spcBef>
                <a:spcPts val="0"/>
              </a:spcBef>
              <a:buClr>
                <a:srgbClr val="0099CC"/>
              </a:buClr>
              <a:buFont typeface="Open Sans"/>
              <a:defRPr>
                <a:solidFill>
                  <a:srgbClr val="0099CC"/>
                </a:solidFill>
                <a:latin typeface="Open Sans"/>
                <a:ea typeface="Open Sans"/>
                <a:cs typeface="Open Sans"/>
                <a:sym typeface="Open Sans"/>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0" name="Shape 70"/>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rtl="0">
              <a:spcBef>
                <a:spcPts val="0"/>
              </a:spcBef>
              <a:buFont typeface="Open Sans"/>
              <a:defRPr>
                <a:latin typeface="Open Sans"/>
                <a:ea typeface="Open Sans"/>
                <a:cs typeface="Open Sans"/>
                <a:sym typeface="Open Sans"/>
              </a:defRPr>
            </a:lvl1pPr>
            <a:lvl2pPr lvl="1" rtl="0">
              <a:spcBef>
                <a:spcPts val="0"/>
              </a:spcBef>
              <a:buFont typeface="Open Sans"/>
              <a:defRPr>
                <a:latin typeface="Open Sans"/>
                <a:ea typeface="Open Sans"/>
                <a:cs typeface="Open Sans"/>
                <a:sym typeface="Open Sans"/>
              </a:defRPr>
            </a:lvl2pPr>
            <a:lvl3pPr lvl="2" rtl="0">
              <a:spcBef>
                <a:spcPts val="0"/>
              </a:spcBef>
              <a:buFont typeface="Open Sans"/>
              <a:defRPr>
                <a:latin typeface="Open Sans"/>
                <a:ea typeface="Open Sans"/>
                <a:cs typeface="Open Sans"/>
                <a:sym typeface="Open Sans"/>
              </a:defRPr>
            </a:lvl3pPr>
            <a:lvl4pPr lvl="3" rtl="0">
              <a:spcBef>
                <a:spcPts val="0"/>
              </a:spcBef>
              <a:buFont typeface="Open Sans"/>
              <a:defRPr>
                <a:latin typeface="Open Sans"/>
                <a:ea typeface="Open Sans"/>
                <a:cs typeface="Open Sans"/>
                <a:sym typeface="Open Sans"/>
              </a:defRPr>
            </a:lvl4pPr>
            <a:lvl5pPr lvl="4" rtl="0">
              <a:spcBef>
                <a:spcPts val="0"/>
              </a:spcBef>
              <a:buFont typeface="Open Sans"/>
              <a:defRPr>
                <a:latin typeface="Open Sans"/>
                <a:ea typeface="Open Sans"/>
                <a:cs typeface="Open Sans"/>
                <a:sym typeface="Open Sans"/>
              </a:defRPr>
            </a:lvl5pPr>
            <a:lvl6pPr lvl="5" rtl="0">
              <a:spcBef>
                <a:spcPts val="0"/>
              </a:spcBef>
              <a:buFont typeface="Open Sans"/>
              <a:defRPr>
                <a:latin typeface="Open Sans"/>
                <a:ea typeface="Open Sans"/>
                <a:cs typeface="Open Sans"/>
                <a:sym typeface="Open Sans"/>
              </a:defRPr>
            </a:lvl6pPr>
            <a:lvl7pPr lvl="6" rtl="0">
              <a:spcBef>
                <a:spcPts val="0"/>
              </a:spcBef>
              <a:buFont typeface="Open Sans"/>
              <a:defRPr>
                <a:latin typeface="Open Sans"/>
                <a:ea typeface="Open Sans"/>
                <a:cs typeface="Open Sans"/>
                <a:sym typeface="Open Sans"/>
              </a:defRPr>
            </a:lvl7pPr>
            <a:lvl8pPr lvl="7" rtl="0">
              <a:spcBef>
                <a:spcPts val="0"/>
              </a:spcBef>
              <a:buFont typeface="Open Sans"/>
              <a:defRPr>
                <a:latin typeface="Open Sans"/>
                <a:ea typeface="Open Sans"/>
                <a:cs typeface="Open Sans"/>
                <a:sym typeface="Open Sans"/>
              </a:defRPr>
            </a:lvl8pPr>
            <a:lvl9pPr lvl="8" rtl="0">
              <a:spcBef>
                <a:spcPts val="0"/>
              </a:spcBef>
              <a:buFont typeface="Open Sans"/>
              <a:defRPr>
                <a:latin typeface="Open Sans"/>
                <a:ea typeface="Open Sans"/>
                <a:cs typeface="Open Sans"/>
                <a:sym typeface="Open Sans"/>
              </a:defRPr>
            </a:lvl9pPr>
          </a:lstStyle>
          <a:p>
            <a:endParaRPr/>
          </a:p>
        </p:txBody>
      </p:sp>
      <p:sp>
        <p:nvSpPr>
          <p:cNvPr id="71" name="Shape 71"/>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311700" y="521800"/>
            <a:ext cx="8520600" cy="8349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4" name="Shape 74"/>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75" name="Shape 75"/>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76" name="Shape 76"/>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11700" y="521800"/>
            <a:ext cx="8520600" cy="834900"/>
          </a:xfrm>
          <a:prstGeom prst="rect">
            <a:avLst/>
          </a:prstGeom>
          <a:ln>
            <a:noFill/>
          </a:ln>
        </p:spPr>
        <p:txBody>
          <a:bodyPr lIns="91425" tIns="91425" rIns="91425" bIns="91425" anchor="t" anchorCtr="0"/>
          <a:lstStyle>
            <a:lvl1pPr lvl="0" rtl="0">
              <a:spcBef>
                <a:spcPts val="0"/>
              </a:spcBef>
              <a:buClr>
                <a:srgbClr val="3D85C6"/>
              </a:buClr>
              <a:defRPr>
                <a:solidFill>
                  <a:srgbClr val="3D85C6"/>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9" name="Shape 79"/>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82" name="Shape 82"/>
          <p:cNvSpPr txBox="1">
            <a:spLocks noGrp="1"/>
          </p:cNvSpPr>
          <p:nvPr>
            <p:ph type="body" idx="1"/>
          </p:nvPr>
        </p:nvSpPr>
        <p:spPr>
          <a:xfrm>
            <a:off x="311700" y="1855170"/>
            <a:ext cx="2808000" cy="42393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83" name="Shape 83"/>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Main point">
    <p:bg>
      <p:bgPr>
        <a:solidFill>
          <a:schemeClr val="dk2"/>
        </a:solidFill>
        <a:effectLst/>
      </p:bgPr>
    </p:bg>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90250" y="701800"/>
            <a:ext cx="5618700" cy="5454300"/>
          </a:xfrm>
          <a:prstGeom prst="rect">
            <a:avLst/>
          </a:prstGeom>
        </p:spPr>
        <p:txBody>
          <a:bodyPr lIns="91425" tIns="91425" rIns="91425" bIns="91425" anchor="ctr" anchorCtr="0"/>
          <a:lstStyle>
            <a:lvl1pPr lvl="0" rtl="0">
              <a:spcBef>
                <a:spcPts val="0"/>
              </a:spcBef>
              <a:buClr>
                <a:schemeClr val="lt1"/>
              </a:buClr>
              <a:buSzPct val="100000"/>
              <a:buFont typeface="Lato"/>
              <a:defRPr sz="4800" b="0">
                <a:solidFill>
                  <a:schemeClr val="lt1"/>
                </a:solidFill>
                <a:latin typeface="Lato"/>
                <a:ea typeface="Lato"/>
                <a:cs typeface="Lato"/>
                <a:sym typeface="Lato"/>
              </a:defRPr>
            </a:lvl1pPr>
            <a:lvl2pPr lvl="1" rtl="0">
              <a:spcBef>
                <a:spcPts val="0"/>
              </a:spcBef>
              <a:buClr>
                <a:schemeClr val="lt1"/>
              </a:buClr>
              <a:buSzPct val="100000"/>
              <a:buFont typeface="Lato"/>
              <a:defRPr sz="4800" b="0">
                <a:solidFill>
                  <a:schemeClr val="lt1"/>
                </a:solidFill>
                <a:latin typeface="Lato"/>
                <a:ea typeface="Lato"/>
                <a:cs typeface="Lato"/>
                <a:sym typeface="Lato"/>
              </a:defRPr>
            </a:lvl2pPr>
            <a:lvl3pPr lvl="2" rtl="0">
              <a:spcBef>
                <a:spcPts val="0"/>
              </a:spcBef>
              <a:buClr>
                <a:schemeClr val="lt1"/>
              </a:buClr>
              <a:buSzPct val="100000"/>
              <a:buFont typeface="Lato"/>
              <a:defRPr sz="4800" b="0">
                <a:solidFill>
                  <a:schemeClr val="lt1"/>
                </a:solidFill>
                <a:latin typeface="Lato"/>
                <a:ea typeface="Lato"/>
                <a:cs typeface="Lato"/>
                <a:sym typeface="Lato"/>
              </a:defRPr>
            </a:lvl3pPr>
            <a:lvl4pPr lvl="3" rtl="0">
              <a:spcBef>
                <a:spcPts val="0"/>
              </a:spcBef>
              <a:buClr>
                <a:schemeClr val="lt1"/>
              </a:buClr>
              <a:buSzPct val="100000"/>
              <a:buFont typeface="Lato"/>
              <a:defRPr sz="4800" b="0">
                <a:solidFill>
                  <a:schemeClr val="lt1"/>
                </a:solidFill>
                <a:latin typeface="Lato"/>
                <a:ea typeface="Lato"/>
                <a:cs typeface="Lato"/>
                <a:sym typeface="Lato"/>
              </a:defRPr>
            </a:lvl4pPr>
            <a:lvl5pPr lvl="4" rtl="0">
              <a:spcBef>
                <a:spcPts val="0"/>
              </a:spcBef>
              <a:buClr>
                <a:schemeClr val="lt1"/>
              </a:buClr>
              <a:buSzPct val="100000"/>
              <a:buFont typeface="Lato"/>
              <a:defRPr sz="4800" b="0">
                <a:solidFill>
                  <a:schemeClr val="lt1"/>
                </a:solidFill>
                <a:latin typeface="Lato"/>
                <a:ea typeface="Lato"/>
                <a:cs typeface="Lato"/>
                <a:sym typeface="Lato"/>
              </a:defRPr>
            </a:lvl5pPr>
            <a:lvl6pPr lvl="5" rtl="0">
              <a:spcBef>
                <a:spcPts val="0"/>
              </a:spcBef>
              <a:buClr>
                <a:schemeClr val="lt1"/>
              </a:buClr>
              <a:buSzPct val="100000"/>
              <a:buFont typeface="Lato"/>
              <a:defRPr sz="4800" b="0">
                <a:solidFill>
                  <a:schemeClr val="lt1"/>
                </a:solidFill>
                <a:latin typeface="Lato"/>
                <a:ea typeface="Lato"/>
                <a:cs typeface="Lato"/>
                <a:sym typeface="Lato"/>
              </a:defRPr>
            </a:lvl6pPr>
            <a:lvl7pPr lvl="6" rtl="0">
              <a:spcBef>
                <a:spcPts val="0"/>
              </a:spcBef>
              <a:buClr>
                <a:schemeClr val="lt1"/>
              </a:buClr>
              <a:buSzPct val="100000"/>
              <a:buFont typeface="Lato"/>
              <a:defRPr sz="4800" b="0">
                <a:solidFill>
                  <a:schemeClr val="lt1"/>
                </a:solidFill>
                <a:latin typeface="Lato"/>
                <a:ea typeface="Lato"/>
                <a:cs typeface="Lato"/>
                <a:sym typeface="Lato"/>
              </a:defRPr>
            </a:lvl7pPr>
            <a:lvl8pPr lvl="7" rtl="0">
              <a:spcBef>
                <a:spcPts val="0"/>
              </a:spcBef>
              <a:buClr>
                <a:schemeClr val="lt1"/>
              </a:buClr>
              <a:buSzPct val="100000"/>
              <a:buFont typeface="Lato"/>
              <a:defRPr sz="4800" b="0">
                <a:solidFill>
                  <a:schemeClr val="lt1"/>
                </a:solidFill>
                <a:latin typeface="Lato"/>
                <a:ea typeface="Lato"/>
                <a:cs typeface="Lato"/>
                <a:sym typeface="Lato"/>
              </a:defRPr>
            </a:lvl8pPr>
            <a:lvl9pPr lvl="8" rtl="0">
              <a:spcBef>
                <a:spcPts val="0"/>
              </a:spcBef>
              <a:buClr>
                <a:schemeClr val="lt1"/>
              </a:buClr>
              <a:buSzPct val="100000"/>
              <a:buFont typeface="Lato"/>
              <a:defRPr sz="4800" b="0">
                <a:solidFill>
                  <a:schemeClr val="lt1"/>
                </a:solidFill>
                <a:latin typeface="Lato"/>
                <a:ea typeface="Lato"/>
                <a:cs typeface="Lato"/>
                <a:sym typeface="Lato"/>
              </a:defRPr>
            </a:lvl9pPr>
          </a:lstStyle>
          <a:p>
            <a:endParaRPr/>
          </a:p>
        </p:txBody>
      </p:sp>
      <p:sp>
        <p:nvSpPr>
          <p:cNvPr id="86" name="Shape 86"/>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3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87"/>
        <p:cNvGrpSpPr/>
        <p:nvPr/>
      </p:nvGrpSpPr>
      <p:grpSpPr>
        <a:xfrm>
          <a:off x="0" y="0"/>
          <a:ext cx="0" cy="0"/>
          <a:chOff x="0" y="0"/>
          <a:chExt cx="0" cy="0"/>
        </a:xfrm>
      </p:grpSpPr>
      <p:sp>
        <p:nvSpPr>
          <p:cNvPr id="88" name="Shape 88"/>
          <p:cNvSpPr/>
          <p:nvPr/>
        </p:nvSpPr>
        <p:spPr>
          <a:xfrm>
            <a:off x="4572000" y="-33"/>
            <a:ext cx="4572000" cy="68580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89" name="Shape 89"/>
          <p:cNvCxnSpPr/>
          <p:nvPr/>
        </p:nvCxnSpPr>
        <p:spPr>
          <a:xfrm>
            <a:off x="5029675" y="5994000"/>
            <a:ext cx="468300" cy="0"/>
          </a:xfrm>
          <a:prstGeom prst="straightConnector1">
            <a:avLst/>
          </a:prstGeom>
          <a:noFill/>
          <a:ln w="19050" cap="flat" cmpd="sng">
            <a:solidFill>
              <a:schemeClr val="lt1"/>
            </a:solidFill>
            <a:prstDash val="solid"/>
            <a:round/>
            <a:headEnd type="none" w="med" len="med"/>
            <a:tailEnd type="none" w="med" len="med"/>
          </a:ln>
        </p:spPr>
      </p:cxnSp>
      <p:sp>
        <p:nvSpPr>
          <p:cNvPr id="90" name="Shape 90"/>
          <p:cNvSpPr txBox="1">
            <a:spLocks noGrp="1"/>
          </p:cNvSpPr>
          <p:nvPr>
            <p:ph type="title"/>
          </p:nvPr>
        </p:nvSpPr>
        <p:spPr>
          <a:xfrm>
            <a:off x="265500" y="1477266"/>
            <a:ext cx="4045200" cy="22449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91" name="Shape 91"/>
          <p:cNvSpPr txBox="1">
            <a:spLocks noGrp="1"/>
          </p:cNvSpPr>
          <p:nvPr>
            <p:ph type="subTitle" idx="1"/>
          </p:nvPr>
        </p:nvSpPr>
        <p:spPr>
          <a:xfrm>
            <a:off x="265500" y="3793601"/>
            <a:ext cx="4045200" cy="17940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92" name="Shape 92"/>
          <p:cNvSpPr txBox="1">
            <a:spLocks noGrp="1"/>
          </p:cNvSpPr>
          <p:nvPr>
            <p:ph type="body" idx="2"/>
          </p:nvPr>
        </p:nvSpPr>
        <p:spPr>
          <a:xfrm>
            <a:off x="4939500" y="965600"/>
            <a:ext cx="3837000" cy="4926900"/>
          </a:xfrm>
          <a:prstGeom prst="rect">
            <a:avLst/>
          </a:prstGeom>
        </p:spPr>
        <p:txBody>
          <a:bodyPr lIns="91425" tIns="91425" rIns="91425" bIns="91425" anchor="ctr" anchorCtr="0"/>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a:endParaRPr/>
          </a:p>
        </p:txBody>
      </p:sp>
      <p:sp>
        <p:nvSpPr>
          <p:cNvPr id="93" name="Shape 93"/>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aption">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319500" y="5640766"/>
            <a:ext cx="5998800" cy="7983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96" name="Shape 96"/>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ig number">
    <p:spTree>
      <p:nvGrpSpPr>
        <p:cNvPr id="1" name="Shape 97"/>
        <p:cNvGrpSpPr/>
        <p:nvPr/>
      </p:nvGrpSpPr>
      <p:grpSpPr>
        <a:xfrm>
          <a:off x="0" y="0"/>
          <a:ext cx="0" cy="0"/>
          <a:chOff x="0" y="0"/>
          <a:chExt cx="0" cy="0"/>
        </a:xfrm>
      </p:grpSpPr>
      <p:sp>
        <p:nvSpPr>
          <p:cNvPr id="98" name="Shape 98"/>
          <p:cNvSpPr/>
          <p:nvPr/>
        </p:nvSpPr>
        <p:spPr>
          <a:xfrm>
            <a:off x="0" y="6727600"/>
            <a:ext cx="9144000" cy="130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99" name="Shape 99"/>
          <p:cNvSpPr txBox="1">
            <a:spLocks noGrp="1"/>
          </p:cNvSpPr>
          <p:nvPr>
            <p:ph type="title"/>
          </p:nvPr>
        </p:nvSpPr>
        <p:spPr>
          <a:xfrm>
            <a:off x="311700" y="1644133"/>
            <a:ext cx="8520600" cy="2146800"/>
          </a:xfrm>
          <a:prstGeom prst="rect">
            <a:avLst/>
          </a:prstGeom>
        </p:spPr>
        <p:txBody>
          <a:bodyPr lIns="91425" tIns="91425" rIns="91425" bIns="91425" anchor="b" anchorCtr="0"/>
          <a:lstStyle>
            <a:lvl1pPr lvl="0" algn="ctr" rtl="0">
              <a:spcBef>
                <a:spcPts val="0"/>
              </a:spcBef>
              <a:buSzPct val="100000"/>
              <a:buFont typeface="Lato"/>
              <a:defRPr sz="10000">
                <a:latin typeface="Lato"/>
                <a:ea typeface="Lato"/>
                <a:cs typeface="Lato"/>
                <a:sym typeface="Lato"/>
              </a:defRPr>
            </a:lvl1pPr>
            <a:lvl2pPr lvl="1" algn="ctr" rtl="0">
              <a:spcBef>
                <a:spcPts val="0"/>
              </a:spcBef>
              <a:buSzPct val="100000"/>
              <a:buFont typeface="Lato"/>
              <a:defRPr sz="10000">
                <a:latin typeface="Lato"/>
                <a:ea typeface="Lato"/>
                <a:cs typeface="Lato"/>
                <a:sym typeface="Lato"/>
              </a:defRPr>
            </a:lvl2pPr>
            <a:lvl3pPr lvl="2" algn="ctr" rtl="0">
              <a:spcBef>
                <a:spcPts val="0"/>
              </a:spcBef>
              <a:buSzPct val="100000"/>
              <a:buFont typeface="Lato"/>
              <a:defRPr sz="10000">
                <a:latin typeface="Lato"/>
                <a:ea typeface="Lato"/>
                <a:cs typeface="Lato"/>
                <a:sym typeface="Lato"/>
              </a:defRPr>
            </a:lvl3pPr>
            <a:lvl4pPr lvl="3" algn="ctr" rtl="0">
              <a:spcBef>
                <a:spcPts val="0"/>
              </a:spcBef>
              <a:buSzPct val="100000"/>
              <a:buFont typeface="Lato"/>
              <a:defRPr sz="10000">
                <a:latin typeface="Lato"/>
                <a:ea typeface="Lato"/>
                <a:cs typeface="Lato"/>
                <a:sym typeface="Lato"/>
              </a:defRPr>
            </a:lvl4pPr>
            <a:lvl5pPr lvl="4" algn="ctr" rtl="0">
              <a:spcBef>
                <a:spcPts val="0"/>
              </a:spcBef>
              <a:buSzPct val="100000"/>
              <a:buFont typeface="Lato"/>
              <a:defRPr sz="10000">
                <a:latin typeface="Lato"/>
                <a:ea typeface="Lato"/>
                <a:cs typeface="Lato"/>
                <a:sym typeface="Lato"/>
              </a:defRPr>
            </a:lvl5pPr>
            <a:lvl6pPr lvl="5" algn="ctr" rtl="0">
              <a:spcBef>
                <a:spcPts val="0"/>
              </a:spcBef>
              <a:buSzPct val="100000"/>
              <a:buFont typeface="Lato"/>
              <a:defRPr sz="10000">
                <a:latin typeface="Lato"/>
                <a:ea typeface="Lato"/>
                <a:cs typeface="Lato"/>
                <a:sym typeface="Lato"/>
              </a:defRPr>
            </a:lvl6pPr>
            <a:lvl7pPr lvl="6" algn="ctr" rtl="0">
              <a:spcBef>
                <a:spcPts val="0"/>
              </a:spcBef>
              <a:buSzPct val="100000"/>
              <a:buFont typeface="Lato"/>
              <a:defRPr sz="10000">
                <a:latin typeface="Lato"/>
                <a:ea typeface="Lato"/>
                <a:cs typeface="Lato"/>
                <a:sym typeface="Lato"/>
              </a:defRPr>
            </a:lvl7pPr>
            <a:lvl8pPr lvl="7" algn="ctr" rtl="0">
              <a:spcBef>
                <a:spcPts val="0"/>
              </a:spcBef>
              <a:buSzPct val="100000"/>
              <a:buFont typeface="Lato"/>
              <a:defRPr sz="10000">
                <a:latin typeface="Lato"/>
                <a:ea typeface="Lato"/>
                <a:cs typeface="Lato"/>
                <a:sym typeface="Lato"/>
              </a:defRPr>
            </a:lvl8pPr>
            <a:lvl9pPr lvl="8" algn="ctr" rtl="0">
              <a:spcBef>
                <a:spcPts val="0"/>
              </a:spcBef>
              <a:buSzPct val="100000"/>
              <a:buFont typeface="Lato"/>
              <a:defRPr sz="10000">
                <a:latin typeface="Lato"/>
                <a:ea typeface="Lato"/>
                <a:cs typeface="Lato"/>
                <a:sym typeface="Lato"/>
              </a:defRPr>
            </a:lvl9pPr>
          </a:lstStyle>
          <a:p>
            <a:endParaRPr/>
          </a:p>
        </p:txBody>
      </p:sp>
      <p:sp>
        <p:nvSpPr>
          <p:cNvPr id="100" name="Shape 100"/>
          <p:cNvSpPr txBox="1">
            <a:spLocks noGrp="1"/>
          </p:cNvSpPr>
          <p:nvPr>
            <p:ph type="body" idx="1"/>
          </p:nvPr>
        </p:nvSpPr>
        <p:spPr>
          <a:xfrm>
            <a:off x="311700" y="3892600"/>
            <a:ext cx="8520600" cy="14289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101" name="Shape 101"/>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2"/>
        <p:cNvGrpSpPr/>
        <p:nvPr/>
      </p:nvGrpSpPr>
      <p:grpSpPr>
        <a:xfrm>
          <a:off x="0" y="0"/>
          <a:ext cx="0" cy="0"/>
          <a:chOff x="0" y="0"/>
          <a:chExt cx="0" cy="0"/>
        </a:xfrm>
      </p:grpSpPr>
      <p:sp>
        <p:nvSpPr>
          <p:cNvPr id="103" name="Shape 103"/>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4/26/17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1812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4/26/17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8608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4/26/17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0073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4/26/17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0342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4/26/17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0583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4/26/17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8047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4/26/17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0899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4/26/17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3524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4/26/17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7835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4/26/17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95566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E24DE-39BD-2E49-BE4C-CF70B78A2F36}" type="datetimeFigureOut">
              <a:rPr lang="en-US" smtClean="0">
                <a:solidFill>
                  <a:prstClr val="black">
                    <a:tint val="75000"/>
                  </a:prstClr>
                </a:solidFill>
                <a:latin typeface="Calibri"/>
              </a:rPr>
              <a:pPr/>
              <a:t>4/26/17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E14414-785D-F743-B34C-A246B0A6F94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926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852800"/>
            <a:ext cx="2808000"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6"/>
            <a:ext cx="4572000" cy="68580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737433"/>
            <a:ext cx="4045200" cy="16467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965433"/>
            <a:ext cx="3837000" cy="49269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6217622"/>
            <a:ext cx="548700" cy="5247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311700" y="521800"/>
            <a:ext cx="8520600" cy="834900"/>
          </a:xfrm>
          <a:prstGeom prst="rect">
            <a:avLst/>
          </a:prstGeom>
          <a:noFill/>
          <a:ln>
            <a:noFill/>
          </a:ln>
        </p:spPr>
        <p:txBody>
          <a:bodyPr lIns="91425" tIns="91425" rIns="91425" bIns="91425" anchor="t" anchorCtr="0"/>
          <a:lstStyle>
            <a:lvl1pPr lvl="0"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1pPr>
            <a:lvl2pPr lvl="1"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2pPr>
            <a:lvl3pPr lvl="2"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3pPr>
            <a:lvl4pPr lvl="3"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4pPr>
            <a:lvl5pPr lvl="4"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5pPr>
            <a:lvl6pPr lvl="5"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6pPr>
            <a:lvl7pPr lvl="6"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7pPr>
            <a:lvl8pPr lvl="7"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8pPr>
            <a:lvl9pPr lvl="8"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56" name="Shape 56"/>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buFont typeface="Lato"/>
              <a:defRPr sz="1800">
                <a:solidFill>
                  <a:schemeClr val="dk2"/>
                </a:solidFill>
                <a:latin typeface="Lato"/>
                <a:ea typeface="Lato"/>
                <a:cs typeface="Lato"/>
                <a:sym typeface="Lato"/>
              </a:defRPr>
            </a:lvl1pPr>
            <a:lvl2pPr lvl="1"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2pPr>
            <a:lvl3pPr lvl="2"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3pPr>
            <a:lvl4pPr lvl="3"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4pPr>
            <a:lvl5pPr lvl="4"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5pPr>
            <a:lvl6pPr lvl="5"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6pPr>
            <a:lvl7pPr lvl="6"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7pPr>
            <a:lvl8pPr lvl="7"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8pPr>
            <a:lvl9pPr lvl="8"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9pPr>
          </a:lstStyle>
          <a:p>
            <a:endParaRPr/>
          </a:p>
        </p:txBody>
      </p:sp>
      <p:sp>
        <p:nvSpPr>
          <p:cNvPr id="57" name="Shape 57"/>
          <p:cNvSpPr txBox="1">
            <a:spLocks noGrp="1"/>
          </p:cNvSpPr>
          <p:nvPr>
            <p:ph type="sldNum" idx="12"/>
          </p:nvPr>
        </p:nvSpPr>
        <p:spPr>
          <a:xfrm>
            <a:off x="8490250" y="6241345"/>
            <a:ext cx="548700" cy="5247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 sz="1000">
                <a:solidFill>
                  <a:schemeClr val="dk2"/>
                </a:solidFill>
                <a:latin typeface="Lato"/>
                <a:ea typeface="Lato"/>
                <a:cs typeface="Lato"/>
                <a:sym typeface="Lato"/>
              </a:rPr>
              <a:t>‹#›</a:t>
            </a:fld>
            <a:endParaRPr lang="en" sz="1000">
              <a:solidFill>
                <a:schemeClr val="dk2"/>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A3E24DE-39BD-2E49-BE4C-CF70B78A2F36}" type="datetimeFigureOut">
              <a:rPr lang="en-US" kern="1200" smtClean="0">
                <a:solidFill>
                  <a:prstClr val="black">
                    <a:tint val="75000"/>
                  </a:prstClr>
                </a:solidFill>
                <a:latin typeface="Calibri"/>
                <a:ea typeface="+mn-ea"/>
                <a:cs typeface="+mn-cs"/>
              </a:rPr>
              <a:pPr defTabSz="457200"/>
              <a:t>4/26/17</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CE14414-785D-F743-B34C-A246B0A6F949}" type="slidenum">
              <a:rPr lang="en-US" kern="1200" smtClean="0">
                <a:solidFill>
                  <a:prstClr val="black">
                    <a:tint val="75000"/>
                  </a:prstClr>
                </a:solidFill>
                <a:latin typeface="Calibri"/>
                <a:ea typeface="+mn-ea"/>
                <a:cs typeface="+mn-cs"/>
              </a:rPr>
              <a:pPr defTabSz="457200"/>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99497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jpg"/><Relationship Id="rId3" Type="http://schemas.openxmlformats.org/officeDocument/2006/relationships/hyperlink" Target="http://creativecommons.org/licenses/by-nc-sa/4.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jp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png"/><Relationship Id="rId5"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43.jpg"/><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fplogo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908" y="460955"/>
            <a:ext cx="5266807" cy="1419704"/>
          </a:xfrm>
          <a:prstGeom prst="rect">
            <a:avLst/>
          </a:prstGeom>
        </p:spPr>
      </p:pic>
      <p:sp>
        <p:nvSpPr>
          <p:cNvPr id="6" name="TextBox 5"/>
          <p:cNvSpPr txBox="1"/>
          <p:nvPr/>
        </p:nvSpPr>
        <p:spPr>
          <a:xfrm>
            <a:off x="642323" y="2861454"/>
            <a:ext cx="7999861" cy="2759260"/>
          </a:xfrm>
          <a:prstGeom prst="rect">
            <a:avLst/>
          </a:prstGeom>
          <a:noFill/>
          <a:ln w="6350" cmpd="sng">
            <a:noFill/>
          </a:ln>
        </p:spPr>
        <p:txBody>
          <a:bodyPr wrap="square" rtlCol="0">
            <a:noAutofit/>
          </a:bodyPr>
          <a:lstStyle/>
          <a:p>
            <a:pPr defTabSz="457200"/>
            <a:endParaRPr lang="en-US" sz="1800" kern="1200" dirty="0" smtClean="0">
              <a:solidFill>
                <a:prstClr val="black"/>
              </a:solidFill>
              <a:latin typeface="Calibri"/>
              <a:ea typeface="+mn-ea"/>
              <a:cs typeface="+mn-cs"/>
            </a:endParaRPr>
          </a:p>
          <a:p>
            <a:pPr defTabSz="457200"/>
            <a:r>
              <a:rPr lang="en-US" sz="2000" kern="1200" dirty="0" smtClean="0">
                <a:solidFill>
                  <a:prstClr val="black"/>
                </a:solidFill>
                <a:latin typeface="Calibri"/>
                <a:ea typeface="+mn-ea"/>
                <a:cs typeface="+mn-cs"/>
              </a:rPr>
              <a:t>Infopeople </a:t>
            </a:r>
            <a:r>
              <a:rPr lang="en-US" sz="2000" kern="1200" dirty="0">
                <a:solidFill>
                  <a:prstClr val="black"/>
                </a:solidFill>
                <a:latin typeface="Calibri"/>
                <a:ea typeface="+mn-ea"/>
                <a:cs typeface="+mn-cs"/>
              </a:rPr>
              <a:t>is dedicated to bringing you the best in practical library training and improving information access for the public by improving the skills of library workers. Infopeople, a grant project of the </a:t>
            </a:r>
            <a:r>
              <a:rPr lang="en-US" sz="2000" kern="1200" dirty="0" err="1">
                <a:solidFill>
                  <a:prstClr val="black"/>
                </a:solidFill>
                <a:latin typeface="Calibri"/>
                <a:ea typeface="+mn-ea"/>
                <a:cs typeface="+mn-cs"/>
              </a:rPr>
              <a:t>Califa</a:t>
            </a:r>
            <a:r>
              <a:rPr lang="en-US" sz="2000" kern="1200" dirty="0">
                <a:solidFill>
                  <a:prstClr val="black"/>
                </a:solidFill>
                <a:latin typeface="Calibri"/>
                <a:ea typeface="+mn-ea"/>
                <a:cs typeface="+mn-cs"/>
              </a:rPr>
              <a:t> Group, is supported in part by the Institute of Museum and Library Services under the provisions of the Library Services and Technology Act administered in California by the State Librarian. </a:t>
            </a:r>
            <a:r>
              <a:rPr lang="en-US" sz="2000" kern="1200" dirty="0" smtClean="0">
                <a:solidFill>
                  <a:prstClr val="black"/>
                </a:solidFill>
                <a:latin typeface="Calibri"/>
                <a:ea typeface="+mn-ea"/>
                <a:cs typeface="+mn-cs"/>
              </a:rPr>
              <a:t>This </a:t>
            </a:r>
            <a:r>
              <a:rPr lang="en-US" sz="2000" kern="1200" dirty="0">
                <a:solidFill>
                  <a:prstClr val="black"/>
                </a:solidFill>
                <a:latin typeface="Calibri"/>
                <a:ea typeface="+mn-ea"/>
                <a:cs typeface="+mn-cs"/>
              </a:rPr>
              <a:t>material is covered by </a:t>
            </a:r>
            <a:r>
              <a:rPr lang="en-US" sz="2000" kern="1200" dirty="0" smtClean="0">
                <a:solidFill>
                  <a:prstClr val="black"/>
                </a:solidFill>
                <a:latin typeface="Calibri"/>
                <a:ea typeface="+mn-ea"/>
                <a:cs typeface="+mn-cs"/>
                <a:hlinkClick r:id="rId3"/>
              </a:rPr>
              <a:t>Creative Commons 4.0</a:t>
            </a:r>
            <a:r>
              <a:rPr lang="en-US" sz="2000" kern="1200" dirty="0" smtClean="0">
                <a:solidFill>
                  <a:prstClr val="black"/>
                </a:solidFill>
                <a:latin typeface="Calibri"/>
                <a:ea typeface="+mn-ea"/>
                <a:cs typeface="+mn-cs"/>
              </a:rPr>
              <a:t> Non-commercial Share Alike </a:t>
            </a:r>
            <a:r>
              <a:rPr lang="en-US" sz="2000" kern="1200" dirty="0">
                <a:solidFill>
                  <a:prstClr val="black"/>
                </a:solidFill>
                <a:latin typeface="Calibri"/>
                <a:ea typeface="+mn-ea"/>
                <a:cs typeface="+mn-cs"/>
              </a:rPr>
              <a:t>license.  Any use of this material should credit the funding source.</a:t>
            </a:r>
          </a:p>
        </p:txBody>
      </p:sp>
      <p:sp>
        <p:nvSpPr>
          <p:cNvPr id="7" name="TextBox 6"/>
          <p:cNvSpPr txBox="1"/>
          <p:nvPr/>
        </p:nvSpPr>
        <p:spPr>
          <a:xfrm>
            <a:off x="817504" y="2394278"/>
            <a:ext cx="4484596" cy="400110"/>
          </a:xfrm>
          <a:prstGeom prst="rect">
            <a:avLst/>
          </a:prstGeom>
          <a:noFill/>
        </p:spPr>
        <p:txBody>
          <a:bodyPr wrap="none" rtlCol="0">
            <a:spAutoFit/>
          </a:bodyPr>
          <a:lstStyle/>
          <a:p>
            <a:pPr defTabSz="457200"/>
            <a:r>
              <a:rPr lang="en-US" sz="2000" kern="1200" dirty="0" smtClean="0">
                <a:solidFill>
                  <a:prstClr val="black"/>
                </a:solidFill>
                <a:latin typeface="Calibri"/>
                <a:ea typeface="+mn-ea"/>
                <a:cs typeface="+mn-cs"/>
              </a:rPr>
              <a:t>Welcome to today’s Infopeople Webinar!</a:t>
            </a:r>
            <a:endParaRPr lang="en-US" sz="2000" kern="1200" dirty="0">
              <a:solidFill>
                <a:prstClr val="black"/>
              </a:solidFill>
              <a:latin typeface="Calibri"/>
              <a:ea typeface="+mn-ea"/>
              <a:cs typeface="+mn-cs"/>
            </a:endParaRPr>
          </a:p>
        </p:txBody>
      </p:sp>
    </p:spTree>
    <p:extLst>
      <p:ext uri="{BB962C8B-B14F-4D97-AF65-F5344CB8AC3E}">
        <p14:creationId xmlns:p14="http://schemas.microsoft.com/office/powerpoint/2010/main" val="1269326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9"/>
        <p:cNvGrpSpPr/>
        <p:nvPr/>
      </p:nvGrpSpPr>
      <p:grpSpPr>
        <a:xfrm>
          <a:off x="0" y="0"/>
          <a:ext cx="0" cy="0"/>
          <a:chOff x="0" y="0"/>
          <a:chExt cx="0" cy="0"/>
        </a:xfrm>
      </p:grpSpPr>
      <p:pic>
        <p:nvPicPr>
          <p:cNvPr id="160" name="Shape 160"/>
          <p:cNvPicPr preferRelativeResize="0"/>
          <p:nvPr/>
        </p:nvPicPr>
        <p:blipFill>
          <a:blip r:embed="rId3">
            <a:alphaModFix/>
          </a:blip>
          <a:stretch>
            <a:fillRect/>
          </a:stretch>
        </p:blipFill>
        <p:spPr>
          <a:xfrm>
            <a:off x="8075824" y="6506733"/>
            <a:ext cx="624505" cy="148444"/>
          </a:xfrm>
          <a:prstGeom prst="rect">
            <a:avLst/>
          </a:prstGeom>
          <a:noFill/>
          <a:ln>
            <a:noFill/>
          </a:ln>
        </p:spPr>
      </p:pic>
      <p:sp>
        <p:nvSpPr>
          <p:cNvPr id="161" name="Shape 161"/>
          <p:cNvSpPr txBox="1"/>
          <p:nvPr/>
        </p:nvSpPr>
        <p:spPr>
          <a:xfrm>
            <a:off x="2106431" y="1725275"/>
            <a:ext cx="5043204" cy="3035700"/>
          </a:xfrm>
          <a:prstGeom prst="rect">
            <a:avLst/>
          </a:prstGeom>
          <a:noFill/>
          <a:ln>
            <a:noFill/>
          </a:ln>
        </p:spPr>
        <p:txBody>
          <a:bodyPr lIns="91425" tIns="91425" rIns="91425" bIns="91425" anchor="ctr" anchorCtr="0">
            <a:noAutofit/>
          </a:bodyPr>
          <a:lstStyle/>
          <a:p>
            <a:pPr lvl="0" algn="ctr" rtl="0">
              <a:spcBef>
                <a:spcPts val="0"/>
              </a:spcBef>
              <a:buNone/>
            </a:pPr>
            <a:r>
              <a:rPr lang="en" sz="9600" dirty="0">
                <a:solidFill>
                  <a:srgbClr val="804089"/>
                </a:solidFill>
                <a:latin typeface="Open Sans"/>
                <a:ea typeface="Open Sans"/>
                <a:cs typeface="Open Sans"/>
                <a:sym typeface="Open Sans"/>
              </a:rPr>
              <a:t>WHAT. </a:t>
            </a:r>
          </a:p>
          <a:p>
            <a:pPr lvl="0" algn="ctr" rtl="0">
              <a:spcBef>
                <a:spcPts val="0"/>
              </a:spcBef>
              <a:buNone/>
            </a:pPr>
            <a:endParaRPr sz="1800" dirty="0">
              <a:latin typeface="Open Sans"/>
              <a:ea typeface="Open Sans"/>
              <a:cs typeface="Open Sans"/>
              <a:sym typeface="Open Sans"/>
            </a:endParaRPr>
          </a:p>
          <a:p>
            <a:pPr lvl="0" algn="ctr" rtl="0">
              <a:spcBef>
                <a:spcPts val="0"/>
              </a:spcBef>
              <a:buNone/>
            </a:pPr>
            <a:endParaRPr sz="1800" dirty="0">
              <a:solidFill>
                <a:srgbClr val="808182"/>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rtl="0">
              <a:spcBef>
                <a:spcPts val="0"/>
              </a:spcBef>
              <a:buClr>
                <a:schemeClr val="dk1"/>
              </a:buClr>
              <a:buSzPct val="30555"/>
              <a:buFont typeface="Arial"/>
              <a:buNone/>
            </a:pPr>
            <a:r>
              <a:rPr lang="en" sz="3600">
                <a:solidFill>
                  <a:srgbClr val="804089"/>
                </a:solidFill>
                <a:latin typeface="Open Sans"/>
                <a:ea typeface="Open Sans"/>
                <a:cs typeface="Open Sans"/>
                <a:sym typeface="Open Sans"/>
              </a:rPr>
              <a:t>Computational Thinking Definition</a:t>
            </a:r>
          </a:p>
        </p:txBody>
      </p:sp>
      <p:sp>
        <p:nvSpPr>
          <p:cNvPr id="167" name="Shape 167"/>
          <p:cNvSpPr txBox="1">
            <a:spLocks noGrp="1"/>
          </p:cNvSpPr>
          <p:nvPr>
            <p:ph type="body" idx="1"/>
          </p:nvPr>
        </p:nvSpPr>
        <p:spPr>
          <a:xfrm>
            <a:off x="311700" y="2349433"/>
            <a:ext cx="8520600" cy="2673600"/>
          </a:xfrm>
          <a:prstGeom prst="rect">
            <a:avLst/>
          </a:prstGeom>
        </p:spPr>
        <p:txBody>
          <a:bodyPr lIns="91425" tIns="91425" rIns="91425" bIns="91425" anchor="t" anchorCtr="0">
            <a:noAutofit/>
          </a:bodyPr>
          <a:lstStyle/>
          <a:p>
            <a:pPr lvl="0" rtl="0">
              <a:lnSpc>
                <a:spcPct val="100000"/>
              </a:lnSpc>
              <a:spcBef>
                <a:spcPts val="0"/>
              </a:spcBef>
              <a:spcAft>
                <a:spcPts val="0"/>
              </a:spcAft>
              <a:buClr>
                <a:schemeClr val="dk1"/>
              </a:buClr>
              <a:buSzPct val="61111"/>
              <a:buFont typeface="Arial"/>
              <a:buNone/>
            </a:pPr>
            <a:r>
              <a:rPr lang="en">
                <a:solidFill>
                  <a:schemeClr val="dk1"/>
                </a:solidFill>
              </a:rPr>
              <a:t>Computational Thinking is the process of expressing your thinking in a formal structure that a computer can process. Similar to writing notes on a piece of paper to “get your thoughts down,” creating a program allows people to externalize their thoughts in a form that can be manipulated and scrutinized. Programming allows students to think about their thinking; by debugging a program, students debug their own thinking (Papert, 1980).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71"/>
        <p:cNvGrpSpPr/>
        <p:nvPr/>
      </p:nvGrpSpPr>
      <p:grpSpPr>
        <a:xfrm>
          <a:off x="0" y="0"/>
          <a:ext cx="0" cy="0"/>
          <a:chOff x="0" y="0"/>
          <a:chExt cx="0" cy="0"/>
        </a:xfrm>
      </p:grpSpPr>
      <p:pic>
        <p:nvPicPr>
          <p:cNvPr id="172" name="Shape 172"/>
          <p:cNvPicPr preferRelativeResize="0"/>
          <p:nvPr/>
        </p:nvPicPr>
        <p:blipFill>
          <a:blip r:embed="rId3">
            <a:alphaModFix/>
          </a:blip>
          <a:stretch>
            <a:fillRect/>
          </a:stretch>
        </p:blipFill>
        <p:spPr>
          <a:xfrm>
            <a:off x="8075824" y="6506733"/>
            <a:ext cx="624505" cy="148444"/>
          </a:xfrm>
          <a:prstGeom prst="rect">
            <a:avLst/>
          </a:prstGeom>
          <a:noFill/>
          <a:ln>
            <a:noFill/>
          </a:ln>
        </p:spPr>
      </p:pic>
      <p:sp>
        <p:nvSpPr>
          <p:cNvPr id="174" name="Shape 174"/>
          <p:cNvSpPr txBox="1"/>
          <p:nvPr/>
        </p:nvSpPr>
        <p:spPr>
          <a:xfrm>
            <a:off x="5790625" y="2389275"/>
            <a:ext cx="3519300" cy="2541600"/>
          </a:xfrm>
          <a:prstGeom prst="rect">
            <a:avLst/>
          </a:prstGeom>
          <a:noFill/>
          <a:ln>
            <a:noFill/>
          </a:ln>
        </p:spPr>
        <p:txBody>
          <a:bodyPr lIns="91425" tIns="91425" rIns="91425" bIns="91425" anchor="t" anchorCtr="0">
            <a:noAutofit/>
          </a:bodyPr>
          <a:lstStyle/>
          <a:p>
            <a:pPr lvl="0">
              <a:spcBef>
                <a:spcPts val="0"/>
              </a:spcBef>
              <a:buNone/>
            </a:pPr>
            <a:r>
              <a:rPr lang="en" sz="9600" dirty="0">
                <a:solidFill>
                  <a:srgbClr val="333333"/>
                </a:solidFill>
                <a:latin typeface="Open Sans"/>
                <a:ea typeface="Open Sans"/>
                <a:cs typeface="Open Sans"/>
                <a:sym typeface="Open Sans"/>
              </a:rPr>
              <a:t>= </a:t>
            </a:r>
            <a:r>
              <a:rPr lang="en" sz="9600" dirty="0">
                <a:solidFill>
                  <a:srgbClr val="38761D"/>
                </a:solidFill>
                <a:latin typeface="Open Sans"/>
                <a:ea typeface="Open Sans"/>
                <a:cs typeface="Open Sans"/>
                <a:sym typeface="Open Sans"/>
              </a:rPr>
              <a:t>$</a:t>
            </a:r>
          </a:p>
        </p:txBody>
      </p:sp>
      <p:pic>
        <p:nvPicPr>
          <p:cNvPr id="2" name="Picture 1" descr="1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625" y="1074215"/>
            <a:ext cx="5334000" cy="434644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pic>
        <p:nvPicPr>
          <p:cNvPr id="179" name="Shape 179"/>
          <p:cNvPicPr preferRelativeResize="0"/>
          <p:nvPr/>
        </p:nvPicPr>
        <p:blipFill>
          <a:blip r:embed="rId4">
            <a:alphaModFix/>
          </a:blip>
          <a:stretch>
            <a:fillRect/>
          </a:stretch>
        </p:blipFill>
        <p:spPr>
          <a:xfrm>
            <a:off x="8075824" y="6506733"/>
            <a:ext cx="624505" cy="148444"/>
          </a:xfrm>
          <a:prstGeom prst="rect">
            <a:avLst/>
          </a:prstGeom>
          <a:noFill/>
          <a:ln>
            <a:noFill/>
          </a:ln>
        </p:spPr>
      </p:pic>
      <p:pic>
        <p:nvPicPr>
          <p:cNvPr id="180" name="Shape 180" descr="Screen Shot 2017-04-08 at 4.35.47 PM.png"/>
          <p:cNvPicPr preferRelativeResize="0"/>
          <p:nvPr/>
        </p:nvPicPr>
        <p:blipFill>
          <a:blip r:embed="rId5">
            <a:alphaModFix/>
          </a:blip>
          <a:stretch>
            <a:fillRect/>
          </a:stretch>
        </p:blipFill>
        <p:spPr>
          <a:xfrm>
            <a:off x="0" y="0"/>
            <a:ext cx="3291213" cy="1830800"/>
          </a:xfrm>
          <a:prstGeom prst="rect">
            <a:avLst/>
          </a:prstGeom>
          <a:noFill/>
          <a:ln>
            <a:noFill/>
          </a:ln>
        </p:spPr>
      </p:pic>
      <p:pic>
        <p:nvPicPr>
          <p:cNvPr id="181" name="Shape 181" descr="Screen Shot 2017-04-08 at 4.35.52 PM.png"/>
          <p:cNvPicPr preferRelativeResize="0"/>
          <p:nvPr/>
        </p:nvPicPr>
        <p:blipFill>
          <a:blip r:embed="rId6">
            <a:alphaModFix/>
          </a:blip>
          <a:stretch>
            <a:fillRect/>
          </a:stretch>
        </p:blipFill>
        <p:spPr>
          <a:xfrm>
            <a:off x="3238809" y="0"/>
            <a:ext cx="3354717" cy="1830800"/>
          </a:xfrm>
          <a:prstGeom prst="rect">
            <a:avLst/>
          </a:prstGeom>
          <a:noFill/>
          <a:ln>
            <a:noFill/>
          </a:ln>
        </p:spPr>
      </p:pic>
      <p:pic>
        <p:nvPicPr>
          <p:cNvPr id="182" name="Shape 182" descr="Screen Shot 2017-04-08 at 4.37.05 PM.png"/>
          <p:cNvPicPr preferRelativeResize="0"/>
          <p:nvPr/>
        </p:nvPicPr>
        <p:blipFill rotWithShape="1">
          <a:blip r:embed="rId7">
            <a:alphaModFix/>
          </a:blip>
          <a:srcRect l="-1750"/>
          <a:stretch/>
        </p:blipFill>
        <p:spPr>
          <a:xfrm>
            <a:off x="-62149" y="1830800"/>
            <a:ext cx="3606649" cy="1989224"/>
          </a:xfrm>
          <a:prstGeom prst="rect">
            <a:avLst/>
          </a:prstGeom>
          <a:noFill/>
          <a:ln>
            <a:noFill/>
          </a:ln>
        </p:spPr>
      </p:pic>
      <p:pic>
        <p:nvPicPr>
          <p:cNvPr id="183" name="Shape 183" descr="Screen Shot 2017-04-08 at 4.36.07 PM.png"/>
          <p:cNvPicPr preferRelativeResize="0"/>
          <p:nvPr/>
        </p:nvPicPr>
        <p:blipFill>
          <a:blip r:embed="rId8">
            <a:alphaModFix/>
          </a:blip>
          <a:stretch>
            <a:fillRect/>
          </a:stretch>
        </p:blipFill>
        <p:spPr>
          <a:xfrm>
            <a:off x="6593526" y="17325"/>
            <a:ext cx="3280848" cy="1830800"/>
          </a:xfrm>
          <a:prstGeom prst="rect">
            <a:avLst/>
          </a:prstGeom>
          <a:noFill/>
          <a:ln>
            <a:noFill/>
          </a:ln>
        </p:spPr>
      </p:pic>
      <p:pic>
        <p:nvPicPr>
          <p:cNvPr id="184" name="Shape 184" descr="Screen Shot 2017-04-08 at 4.38.34 PM.png"/>
          <p:cNvPicPr preferRelativeResize="0"/>
          <p:nvPr/>
        </p:nvPicPr>
        <p:blipFill>
          <a:blip r:embed="rId9">
            <a:alphaModFix/>
          </a:blip>
          <a:stretch>
            <a:fillRect/>
          </a:stretch>
        </p:blipFill>
        <p:spPr>
          <a:xfrm>
            <a:off x="-62150" y="5022578"/>
            <a:ext cx="3280849" cy="1835421"/>
          </a:xfrm>
          <a:prstGeom prst="rect">
            <a:avLst/>
          </a:prstGeom>
          <a:noFill/>
          <a:ln>
            <a:noFill/>
          </a:ln>
        </p:spPr>
      </p:pic>
      <p:pic>
        <p:nvPicPr>
          <p:cNvPr id="185" name="Shape 185" descr="Screen Shot 2017-04-08 at 4.36.53 PM.png"/>
          <p:cNvPicPr preferRelativeResize="0"/>
          <p:nvPr/>
        </p:nvPicPr>
        <p:blipFill>
          <a:blip r:embed="rId10">
            <a:alphaModFix/>
          </a:blip>
          <a:stretch>
            <a:fillRect/>
          </a:stretch>
        </p:blipFill>
        <p:spPr>
          <a:xfrm>
            <a:off x="-62150" y="3820024"/>
            <a:ext cx="2159849" cy="1202550"/>
          </a:xfrm>
          <a:prstGeom prst="rect">
            <a:avLst/>
          </a:prstGeom>
          <a:noFill/>
          <a:ln>
            <a:noFill/>
          </a:ln>
        </p:spPr>
      </p:pic>
      <p:pic>
        <p:nvPicPr>
          <p:cNvPr id="186" name="Shape 186" descr="Screen Shot 2017-04-08 at 4.37.43 PM.png"/>
          <p:cNvPicPr preferRelativeResize="0"/>
          <p:nvPr/>
        </p:nvPicPr>
        <p:blipFill>
          <a:blip r:embed="rId11">
            <a:alphaModFix/>
          </a:blip>
          <a:stretch>
            <a:fillRect/>
          </a:stretch>
        </p:blipFill>
        <p:spPr>
          <a:xfrm>
            <a:off x="3215024" y="5027210"/>
            <a:ext cx="3291225" cy="1830788"/>
          </a:xfrm>
          <a:prstGeom prst="rect">
            <a:avLst/>
          </a:prstGeom>
          <a:noFill/>
          <a:ln>
            <a:noFill/>
          </a:ln>
        </p:spPr>
      </p:pic>
      <p:pic>
        <p:nvPicPr>
          <p:cNvPr id="187" name="Shape 187" descr="Screen Shot 2017-04-08 at 4.37.05 PM.png"/>
          <p:cNvPicPr preferRelativeResize="0"/>
          <p:nvPr/>
        </p:nvPicPr>
        <p:blipFill rotWithShape="1">
          <a:blip r:embed="rId7">
            <a:alphaModFix/>
          </a:blip>
          <a:srcRect r="32605"/>
          <a:stretch/>
        </p:blipFill>
        <p:spPr>
          <a:xfrm>
            <a:off x="7485650" y="1848125"/>
            <a:ext cx="2388724" cy="1989224"/>
          </a:xfrm>
          <a:prstGeom prst="rect">
            <a:avLst/>
          </a:prstGeom>
          <a:noFill/>
          <a:ln>
            <a:noFill/>
          </a:ln>
        </p:spPr>
      </p:pic>
      <p:pic>
        <p:nvPicPr>
          <p:cNvPr id="188" name="Shape 188" descr="Screen Shot 2017-04-08 at 4.35.34 PM.png"/>
          <p:cNvPicPr preferRelativeResize="0"/>
          <p:nvPr/>
        </p:nvPicPr>
        <p:blipFill rotWithShape="1">
          <a:blip r:embed="rId12">
            <a:alphaModFix/>
          </a:blip>
          <a:srcRect l="3910"/>
          <a:stretch/>
        </p:blipFill>
        <p:spPr>
          <a:xfrm>
            <a:off x="1594175" y="1830800"/>
            <a:ext cx="5967674" cy="3219450"/>
          </a:xfrm>
          <a:prstGeom prst="rect">
            <a:avLst/>
          </a:prstGeom>
          <a:noFill/>
          <a:ln>
            <a:noFill/>
          </a:ln>
        </p:spPr>
      </p:pic>
      <p:pic>
        <p:nvPicPr>
          <p:cNvPr id="189" name="Shape 189" descr="Screen Shot 2017-04-08 at 4.38.34 PM.png"/>
          <p:cNvPicPr preferRelativeResize="0"/>
          <p:nvPr/>
        </p:nvPicPr>
        <p:blipFill rotWithShape="1">
          <a:blip r:embed="rId9">
            <a:alphaModFix/>
          </a:blip>
          <a:srcRect l="2320" r="-2319"/>
          <a:stretch/>
        </p:blipFill>
        <p:spPr>
          <a:xfrm>
            <a:off x="6517325" y="5024900"/>
            <a:ext cx="3280849" cy="1835399"/>
          </a:xfrm>
          <a:prstGeom prst="rect">
            <a:avLst/>
          </a:prstGeom>
          <a:noFill/>
          <a:ln>
            <a:noFill/>
          </a:ln>
        </p:spPr>
      </p:pic>
      <p:pic>
        <p:nvPicPr>
          <p:cNvPr id="190" name="Shape 190" descr="Screen Shot 2017-04-08 at 4.36.53 PM.png"/>
          <p:cNvPicPr preferRelativeResize="0"/>
          <p:nvPr/>
        </p:nvPicPr>
        <p:blipFill rotWithShape="1">
          <a:blip r:embed="rId10">
            <a:alphaModFix/>
          </a:blip>
          <a:srcRect/>
          <a:stretch/>
        </p:blipFill>
        <p:spPr>
          <a:xfrm>
            <a:off x="7561850" y="3820025"/>
            <a:ext cx="2159849" cy="1202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Shape 195" descr="6_ccc2016-3.jpg"/>
          <p:cNvPicPr preferRelativeResize="0"/>
          <p:nvPr/>
        </p:nvPicPr>
        <p:blipFill>
          <a:blip r:embed="rId3">
            <a:alphaModFix/>
          </a:blip>
          <a:stretch>
            <a:fillRect/>
          </a:stretch>
        </p:blipFill>
        <p:spPr>
          <a:xfrm>
            <a:off x="152400" y="152400"/>
            <a:ext cx="5715000" cy="4286250"/>
          </a:xfrm>
          <a:prstGeom prst="rect">
            <a:avLst/>
          </a:prstGeom>
          <a:noFill/>
          <a:ln>
            <a:noFill/>
          </a:ln>
        </p:spPr>
      </p:pic>
      <p:pic>
        <p:nvPicPr>
          <p:cNvPr id="196" name="Shape 196" descr="Screen Shot 2017-04-07 at 4.39.58 PM.png"/>
          <p:cNvPicPr preferRelativeResize="0"/>
          <p:nvPr/>
        </p:nvPicPr>
        <p:blipFill>
          <a:blip r:embed="rId4">
            <a:alphaModFix/>
          </a:blip>
          <a:stretch>
            <a:fillRect/>
          </a:stretch>
        </p:blipFill>
        <p:spPr>
          <a:xfrm>
            <a:off x="6019799" y="152399"/>
            <a:ext cx="2971800" cy="2977559"/>
          </a:xfrm>
          <a:prstGeom prst="rect">
            <a:avLst/>
          </a:prstGeom>
          <a:noFill/>
          <a:ln>
            <a:noFill/>
          </a:ln>
        </p:spPr>
      </p:pic>
      <p:pic>
        <p:nvPicPr>
          <p:cNvPr id="197" name="Shape 197" descr="Screen Shot 2017-04-07 at 4.40.13 PM.png"/>
          <p:cNvPicPr preferRelativeResize="0"/>
          <p:nvPr/>
        </p:nvPicPr>
        <p:blipFill>
          <a:blip r:embed="rId5">
            <a:alphaModFix/>
          </a:blip>
          <a:stretch>
            <a:fillRect/>
          </a:stretch>
        </p:blipFill>
        <p:spPr>
          <a:xfrm>
            <a:off x="152400" y="4606225"/>
            <a:ext cx="3214278" cy="2114550"/>
          </a:xfrm>
          <a:prstGeom prst="rect">
            <a:avLst/>
          </a:prstGeom>
          <a:noFill/>
          <a:ln>
            <a:noFill/>
          </a:ln>
        </p:spPr>
      </p:pic>
      <p:pic>
        <p:nvPicPr>
          <p:cNvPr id="198" name="Shape 198" descr="Screen Shot 2017-04-02 at 6.14.50 PM.png"/>
          <p:cNvPicPr preferRelativeResize="0"/>
          <p:nvPr/>
        </p:nvPicPr>
        <p:blipFill>
          <a:blip r:embed="rId6">
            <a:alphaModFix/>
          </a:blip>
          <a:stretch>
            <a:fillRect/>
          </a:stretch>
        </p:blipFill>
        <p:spPr>
          <a:xfrm>
            <a:off x="6019800" y="3129959"/>
            <a:ext cx="2971799" cy="2647603"/>
          </a:xfrm>
          <a:prstGeom prst="rect">
            <a:avLst/>
          </a:prstGeom>
          <a:noFill/>
          <a:ln>
            <a:noFill/>
          </a:ln>
        </p:spPr>
      </p:pic>
      <p:pic>
        <p:nvPicPr>
          <p:cNvPr id="199" name="Shape 199" descr="Screen Shot 2017-02-20 at 5.42.51 PM.png"/>
          <p:cNvPicPr preferRelativeResize="0"/>
          <p:nvPr/>
        </p:nvPicPr>
        <p:blipFill>
          <a:blip r:embed="rId7">
            <a:alphaModFix/>
          </a:blip>
          <a:stretch>
            <a:fillRect/>
          </a:stretch>
        </p:blipFill>
        <p:spPr>
          <a:xfrm>
            <a:off x="3671478" y="4591050"/>
            <a:ext cx="2144902" cy="2114550"/>
          </a:xfrm>
          <a:prstGeom prst="rect">
            <a:avLst/>
          </a:prstGeom>
          <a:noFill/>
          <a:ln>
            <a:noFill/>
          </a:ln>
        </p:spPr>
      </p:pic>
      <p:pic>
        <p:nvPicPr>
          <p:cNvPr id="200" name="Shape 200" descr="Screen Shot 2017-03-16 at 4.19.02 PM.png"/>
          <p:cNvPicPr preferRelativeResize="0"/>
          <p:nvPr/>
        </p:nvPicPr>
        <p:blipFill>
          <a:blip r:embed="rId8">
            <a:alphaModFix/>
          </a:blip>
          <a:stretch>
            <a:fillRect/>
          </a:stretch>
        </p:blipFill>
        <p:spPr>
          <a:xfrm>
            <a:off x="6019800" y="5872046"/>
            <a:ext cx="2971800" cy="8335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4"/>
        <p:cNvGrpSpPr/>
        <p:nvPr/>
      </p:nvGrpSpPr>
      <p:grpSpPr>
        <a:xfrm>
          <a:off x="0" y="0"/>
          <a:ext cx="0" cy="0"/>
          <a:chOff x="0" y="0"/>
          <a:chExt cx="0" cy="0"/>
        </a:xfrm>
      </p:grpSpPr>
      <p:pic>
        <p:nvPicPr>
          <p:cNvPr id="205" name="Shape 205"/>
          <p:cNvPicPr preferRelativeResize="0"/>
          <p:nvPr/>
        </p:nvPicPr>
        <p:blipFill>
          <a:blip r:embed="rId3">
            <a:alphaModFix/>
          </a:blip>
          <a:stretch>
            <a:fillRect/>
          </a:stretch>
        </p:blipFill>
        <p:spPr>
          <a:xfrm>
            <a:off x="8075824" y="6506733"/>
            <a:ext cx="624505" cy="148444"/>
          </a:xfrm>
          <a:prstGeom prst="rect">
            <a:avLst/>
          </a:prstGeom>
          <a:noFill/>
          <a:ln>
            <a:noFill/>
          </a:ln>
        </p:spPr>
      </p:pic>
      <p:sp>
        <p:nvSpPr>
          <p:cNvPr id="206" name="Shape 206"/>
          <p:cNvSpPr txBox="1"/>
          <p:nvPr/>
        </p:nvSpPr>
        <p:spPr>
          <a:xfrm>
            <a:off x="2551950" y="1911150"/>
            <a:ext cx="4040100" cy="3035700"/>
          </a:xfrm>
          <a:prstGeom prst="rect">
            <a:avLst/>
          </a:prstGeom>
          <a:noFill/>
          <a:ln>
            <a:noFill/>
          </a:ln>
        </p:spPr>
        <p:txBody>
          <a:bodyPr lIns="91425" tIns="91425" rIns="91425" bIns="91425" anchor="ctr" anchorCtr="0">
            <a:noAutofit/>
          </a:bodyPr>
          <a:lstStyle/>
          <a:p>
            <a:pPr lvl="0" algn="ctr" rtl="0">
              <a:spcBef>
                <a:spcPts val="0"/>
              </a:spcBef>
              <a:buNone/>
            </a:pPr>
            <a:r>
              <a:rPr lang="en" sz="9600">
                <a:solidFill>
                  <a:srgbClr val="804089"/>
                </a:solidFill>
                <a:latin typeface="Open Sans"/>
                <a:ea typeface="Open Sans"/>
                <a:cs typeface="Open Sans"/>
                <a:sym typeface="Open Sans"/>
              </a:rPr>
              <a:t>FAIL.</a:t>
            </a:r>
          </a:p>
          <a:p>
            <a:pPr lvl="0" algn="ctr" rtl="0">
              <a:spcBef>
                <a:spcPts val="0"/>
              </a:spcBef>
              <a:buNone/>
            </a:pPr>
            <a:endParaRPr sz="1800">
              <a:latin typeface="Open Sans"/>
              <a:ea typeface="Open Sans"/>
              <a:cs typeface="Open Sans"/>
              <a:sym typeface="Open Sans"/>
            </a:endParaRPr>
          </a:p>
          <a:p>
            <a:pPr lvl="0" algn="ctr" rtl="0">
              <a:spcBef>
                <a:spcPts val="0"/>
              </a:spcBef>
              <a:buNone/>
            </a:pPr>
            <a:endParaRPr sz="1800">
              <a:solidFill>
                <a:srgbClr val="808182"/>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p:nvPr/>
        </p:nvSpPr>
        <p:spPr>
          <a:xfrm>
            <a:off x="616625" y="1911150"/>
            <a:ext cx="7895700" cy="3035700"/>
          </a:xfrm>
          <a:prstGeom prst="rect">
            <a:avLst/>
          </a:prstGeom>
          <a:noFill/>
          <a:ln>
            <a:noFill/>
          </a:ln>
        </p:spPr>
        <p:txBody>
          <a:bodyPr lIns="91425" tIns="91425" rIns="91425" bIns="91425" anchor="ctr" anchorCtr="0">
            <a:noAutofit/>
          </a:bodyPr>
          <a:lstStyle/>
          <a:p>
            <a:pPr lvl="0" algn="ctr" rtl="0">
              <a:spcBef>
                <a:spcPts val="0"/>
              </a:spcBef>
              <a:buNone/>
            </a:pPr>
            <a:r>
              <a:rPr lang="en" sz="9600" dirty="0">
                <a:solidFill>
                  <a:srgbClr val="804089"/>
                </a:solidFill>
                <a:latin typeface="Open Sans"/>
                <a:ea typeface="Open Sans"/>
                <a:cs typeface="Open Sans"/>
                <a:sym typeface="Open Sans"/>
              </a:rPr>
              <a:t>Let’s try it.</a:t>
            </a:r>
          </a:p>
          <a:p>
            <a:pPr lvl="0" algn="ctr" rtl="0">
              <a:spcBef>
                <a:spcPts val="0"/>
              </a:spcBef>
              <a:buNone/>
            </a:pPr>
            <a:endParaRPr sz="1800" dirty="0">
              <a:latin typeface="Open Sans"/>
              <a:ea typeface="Open Sans"/>
              <a:cs typeface="Open Sans"/>
              <a:sym typeface="Open Sans"/>
            </a:endParaRPr>
          </a:p>
          <a:p>
            <a:pPr lvl="0" algn="ctr" rtl="0">
              <a:spcBef>
                <a:spcPts val="0"/>
              </a:spcBef>
              <a:buNone/>
            </a:pPr>
            <a:endParaRPr sz="1800" dirty="0">
              <a:solidFill>
                <a:srgbClr val="808182"/>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pic>
        <p:nvPicPr>
          <p:cNvPr id="54" name="Shape 54"/>
          <p:cNvPicPr preferRelativeResize="0"/>
          <p:nvPr/>
        </p:nvPicPr>
        <p:blipFill>
          <a:blip r:embed="rId4">
            <a:alphaModFix/>
          </a:blip>
          <a:stretch>
            <a:fillRect/>
          </a:stretch>
        </p:blipFill>
        <p:spPr>
          <a:xfrm>
            <a:off x="8075824" y="6506733"/>
            <a:ext cx="624505" cy="148444"/>
          </a:xfrm>
          <a:prstGeom prst="rect">
            <a:avLst/>
          </a:prstGeom>
          <a:noFill/>
          <a:ln>
            <a:noFill/>
          </a:ln>
        </p:spPr>
      </p:pic>
      <p:sp>
        <p:nvSpPr>
          <p:cNvPr id="55" name="Shape 55"/>
          <p:cNvSpPr txBox="1"/>
          <p:nvPr/>
        </p:nvSpPr>
        <p:spPr>
          <a:xfrm>
            <a:off x="2678850" y="3961475"/>
            <a:ext cx="3786300" cy="794400"/>
          </a:xfrm>
          <a:prstGeom prst="rect">
            <a:avLst/>
          </a:prstGeom>
          <a:noFill/>
          <a:ln>
            <a:noFill/>
          </a:ln>
        </p:spPr>
        <p:txBody>
          <a:bodyPr lIns="91425" tIns="91425" rIns="91425" bIns="91425" anchor="t" anchorCtr="0">
            <a:noAutofit/>
          </a:bodyPr>
          <a:lstStyle/>
          <a:p>
            <a:pPr lvl="0" rtl="0">
              <a:spcBef>
                <a:spcPts val="0"/>
              </a:spcBef>
              <a:buNone/>
            </a:pPr>
            <a:r>
              <a:rPr lang="en" sz="3600">
                <a:solidFill>
                  <a:srgbClr val="808182"/>
                </a:solidFill>
              </a:rPr>
              <a:t>Open Processing</a:t>
            </a:r>
          </a:p>
        </p:txBody>
      </p:sp>
      <p:pic>
        <p:nvPicPr>
          <p:cNvPr id="56" name="Shape 56" descr="logo_36x30_color@2x.png"/>
          <p:cNvPicPr preferRelativeResize="0"/>
          <p:nvPr/>
        </p:nvPicPr>
        <p:blipFill>
          <a:blip r:embed="rId5">
            <a:alphaModFix/>
          </a:blip>
          <a:stretch>
            <a:fillRect/>
          </a:stretch>
        </p:blipFill>
        <p:spPr>
          <a:xfrm>
            <a:off x="2781300" y="1340400"/>
            <a:ext cx="685800" cy="571500"/>
          </a:xfrm>
          <a:prstGeom prst="rect">
            <a:avLst/>
          </a:prstGeom>
          <a:noFill/>
          <a:ln>
            <a:noFill/>
          </a:ln>
        </p:spPr>
      </p:pic>
      <p:pic>
        <p:nvPicPr>
          <p:cNvPr id="57" name="Shape 57" descr="logo_36x30_color@2x.png"/>
          <p:cNvPicPr preferRelativeResize="0"/>
          <p:nvPr/>
        </p:nvPicPr>
        <p:blipFill>
          <a:blip r:embed="rId5">
            <a:alphaModFix/>
          </a:blip>
          <a:stretch>
            <a:fillRect/>
          </a:stretch>
        </p:blipFill>
        <p:spPr>
          <a:xfrm>
            <a:off x="3467100" y="1340400"/>
            <a:ext cx="685800" cy="571500"/>
          </a:xfrm>
          <a:prstGeom prst="rect">
            <a:avLst/>
          </a:prstGeom>
          <a:noFill/>
          <a:ln>
            <a:noFill/>
          </a:ln>
        </p:spPr>
      </p:pic>
      <p:pic>
        <p:nvPicPr>
          <p:cNvPr id="58" name="Shape 58" descr="logo_36x30_color@2x.png"/>
          <p:cNvPicPr preferRelativeResize="0"/>
          <p:nvPr/>
        </p:nvPicPr>
        <p:blipFill>
          <a:blip r:embed="rId5">
            <a:alphaModFix/>
          </a:blip>
          <a:stretch>
            <a:fillRect/>
          </a:stretch>
        </p:blipFill>
        <p:spPr>
          <a:xfrm>
            <a:off x="4152900" y="1340400"/>
            <a:ext cx="685800" cy="571500"/>
          </a:xfrm>
          <a:prstGeom prst="rect">
            <a:avLst/>
          </a:prstGeom>
          <a:noFill/>
          <a:ln>
            <a:noFill/>
          </a:ln>
        </p:spPr>
      </p:pic>
      <p:pic>
        <p:nvPicPr>
          <p:cNvPr id="59" name="Shape 59" descr="logo_36x30_color@2x.png"/>
          <p:cNvPicPr preferRelativeResize="0"/>
          <p:nvPr/>
        </p:nvPicPr>
        <p:blipFill>
          <a:blip r:embed="rId5">
            <a:alphaModFix/>
          </a:blip>
          <a:stretch>
            <a:fillRect/>
          </a:stretch>
        </p:blipFill>
        <p:spPr>
          <a:xfrm>
            <a:off x="4838700" y="1340400"/>
            <a:ext cx="685800" cy="571500"/>
          </a:xfrm>
          <a:prstGeom prst="rect">
            <a:avLst/>
          </a:prstGeom>
          <a:noFill/>
          <a:ln>
            <a:noFill/>
          </a:ln>
        </p:spPr>
      </p:pic>
      <p:pic>
        <p:nvPicPr>
          <p:cNvPr id="60" name="Shape 60" descr="logo_36x30_color@2x.png"/>
          <p:cNvPicPr preferRelativeResize="0"/>
          <p:nvPr/>
        </p:nvPicPr>
        <p:blipFill>
          <a:blip r:embed="rId5">
            <a:alphaModFix/>
          </a:blip>
          <a:stretch>
            <a:fillRect/>
          </a:stretch>
        </p:blipFill>
        <p:spPr>
          <a:xfrm>
            <a:off x="5524500" y="1340400"/>
            <a:ext cx="685800" cy="571500"/>
          </a:xfrm>
          <a:prstGeom prst="rect">
            <a:avLst/>
          </a:prstGeom>
          <a:noFill/>
          <a:ln>
            <a:noFill/>
          </a:ln>
        </p:spPr>
      </p:pic>
      <p:pic>
        <p:nvPicPr>
          <p:cNvPr id="61" name="Shape 61" descr="logo_36x30_color@2x.png"/>
          <p:cNvPicPr preferRelativeResize="0"/>
          <p:nvPr/>
        </p:nvPicPr>
        <p:blipFill>
          <a:blip r:embed="rId5">
            <a:alphaModFix/>
          </a:blip>
          <a:stretch>
            <a:fillRect/>
          </a:stretch>
        </p:blipFill>
        <p:spPr>
          <a:xfrm>
            <a:off x="2781300" y="1982650"/>
            <a:ext cx="685800" cy="571500"/>
          </a:xfrm>
          <a:prstGeom prst="rect">
            <a:avLst/>
          </a:prstGeom>
          <a:noFill/>
          <a:ln>
            <a:noFill/>
          </a:ln>
        </p:spPr>
      </p:pic>
      <p:pic>
        <p:nvPicPr>
          <p:cNvPr id="62" name="Shape 62" descr="logo_36x30_color@2x.png"/>
          <p:cNvPicPr preferRelativeResize="0"/>
          <p:nvPr/>
        </p:nvPicPr>
        <p:blipFill>
          <a:blip r:embed="rId5">
            <a:alphaModFix/>
          </a:blip>
          <a:stretch>
            <a:fillRect/>
          </a:stretch>
        </p:blipFill>
        <p:spPr>
          <a:xfrm>
            <a:off x="3467100" y="1982650"/>
            <a:ext cx="685800" cy="571500"/>
          </a:xfrm>
          <a:prstGeom prst="rect">
            <a:avLst/>
          </a:prstGeom>
          <a:noFill/>
          <a:ln>
            <a:noFill/>
          </a:ln>
        </p:spPr>
      </p:pic>
      <p:pic>
        <p:nvPicPr>
          <p:cNvPr id="63" name="Shape 63" descr="logo_36x30_color@2x.png"/>
          <p:cNvPicPr preferRelativeResize="0"/>
          <p:nvPr/>
        </p:nvPicPr>
        <p:blipFill>
          <a:blip r:embed="rId5">
            <a:alphaModFix/>
          </a:blip>
          <a:stretch>
            <a:fillRect/>
          </a:stretch>
        </p:blipFill>
        <p:spPr>
          <a:xfrm>
            <a:off x="4152900" y="1982650"/>
            <a:ext cx="685800" cy="571500"/>
          </a:xfrm>
          <a:prstGeom prst="rect">
            <a:avLst/>
          </a:prstGeom>
          <a:noFill/>
          <a:ln>
            <a:noFill/>
          </a:ln>
        </p:spPr>
      </p:pic>
      <p:pic>
        <p:nvPicPr>
          <p:cNvPr id="64" name="Shape 64" descr="logo_36x30_color@2x.png"/>
          <p:cNvPicPr preferRelativeResize="0"/>
          <p:nvPr/>
        </p:nvPicPr>
        <p:blipFill>
          <a:blip r:embed="rId5">
            <a:alphaModFix/>
          </a:blip>
          <a:stretch>
            <a:fillRect/>
          </a:stretch>
        </p:blipFill>
        <p:spPr>
          <a:xfrm>
            <a:off x="4838700" y="1982650"/>
            <a:ext cx="685800" cy="571500"/>
          </a:xfrm>
          <a:prstGeom prst="rect">
            <a:avLst/>
          </a:prstGeom>
          <a:noFill/>
          <a:ln>
            <a:noFill/>
          </a:ln>
        </p:spPr>
      </p:pic>
      <p:pic>
        <p:nvPicPr>
          <p:cNvPr id="65" name="Shape 65" descr="logo_36x30_color@2x.png"/>
          <p:cNvPicPr preferRelativeResize="0"/>
          <p:nvPr/>
        </p:nvPicPr>
        <p:blipFill>
          <a:blip r:embed="rId5">
            <a:alphaModFix/>
          </a:blip>
          <a:stretch>
            <a:fillRect/>
          </a:stretch>
        </p:blipFill>
        <p:spPr>
          <a:xfrm>
            <a:off x="5524500" y="1982650"/>
            <a:ext cx="685800" cy="571500"/>
          </a:xfrm>
          <a:prstGeom prst="rect">
            <a:avLst/>
          </a:prstGeom>
          <a:noFill/>
          <a:ln>
            <a:noFill/>
          </a:ln>
        </p:spPr>
      </p:pic>
      <p:pic>
        <p:nvPicPr>
          <p:cNvPr id="66" name="Shape 66" descr="logo_36x30_color@2x.png"/>
          <p:cNvPicPr preferRelativeResize="0"/>
          <p:nvPr/>
        </p:nvPicPr>
        <p:blipFill>
          <a:blip r:embed="rId5">
            <a:alphaModFix/>
          </a:blip>
          <a:stretch>
            <a:fillRect/>
          </a:stretch>
        </p:blipFill>
        <p:spPr>
          <a:xfrm>
            <a:off x="2781300" y="2624900"/>
            <a:ext cx="685800" cy="571500"/>
          </a:xfrm>
          <a:prstGeom prst="rect">
            <a:avLst/>
          </a:prstGeom>
          <a:noFill/>
          <a:ln>
            <a:noFill/>
          </a:ln>
        </p:spPr>
      </p:pic>
      <p:pic>
        <p:nvPicPr>
          <p:cNvPr id="67" name="Shape 67" descr="logo_36x30_color@2x.png"/>
          <p:cNvPicPr preferRelativeResize="0"/>
          <p:nvPr/>
        </p:nvPicPr>
        <p:blipFill>
          <a:blip r:embed="rId5">
            <a:alphaModFix/>
          </a:blip>
          <a:stretch>
            <a:fillRect/>
          </a:stretch>
        </p:blipFill>
        <p:spPr>
          <a:xfrm>
            <a:off x="3467100" y="2624900"/>
            <a:ext cx="685800" cy="571500"/>
          </a:xfrm>
          <a:prstGeom prst="rect">
            <a:avLst/>
          </a:prstGeom>
          <a:noFill/>
          <a:ln>
            <a:noFill/>
          </a:ln>
        </p:spPr>
      </p:pic>
      <p:pic>
        <p:nvPicPr>
          <p:cNvPr id="68" name="Shape 68" descr="logo_36x30_color@2x.png"/>
          <p:cNvPicPr preferRelativeResize="0"/>
          <p:nvPr/>
        </p:nvPicPr>
        <p:blipFill>
          <a:blip r:embed="rId5">
            <a:alphaModFix/>
          </a:blip>
          <a:stretch>
            <a:fillRect/>
          </a:stretch>
        </p:blipFill>
        <p:spPr>
          <a:xfrm>
            <a:off x="4152900" y="2624900"/>
            <a:ext cx="685800" cy="571500"/>
          </a:xfrm>
          <a:prstGeom prst="rect">
            <a:avLst/>
          </a:prstGeom>
          <a:noFill/>
          <a:ln>
            <a:noFill/>
          </a:ln>
        </p:spPr>
      </p:pic>
      <p:pic>
        <p:nvPicPr>
          <p:cNvPr id="69" name="Shape 69" descr="logo_36x30_color@2x.png"/>
          <p:cNvPicPr preferRelativeResize="0"/>
          <p:nvPr/>
        </p:nvPicPr>
        <p:blipFill>
          <a:blip r:embed="rId5">
            <a:alphaModFix/>
          </a:blip>
          <a:stretch>
            <a:fillRect/>
          </a:stretch>
        </p:blipFill>
        <p:spPr>
          <a:xfrm>
            <a:off x="4838700" y="2624900"/>
            <a:ext cx="685800" cy="571500"/>
          </a:xfrm>
          <a:prstGeom prst="rect">
            <a:avLst/>
          </a:prstGeom>
          <a:noFill/>
          <a:ln>
            <a:noFill/>
          </a:ln>
        </p:spPr>
      </p:pic>
      <p:pic>
        <p:nvPicPr>
          <p:cNvPr id="70" name="Shape 70" descr="logo_36x30_color@2x.png"/>
          <p:cNvPicPr preferRelativeResize="0"/>
          <p:nvPr/>
        </p:nvPicPr>
        <p:blipFill>
          <a:blip r:embed="rId5">
            <a:alphaModFix/>
          </a:blip>
          <a:stretch>
            <a:fillRect/>
          </a:stretch>
        </p:blipFill>
        <p:spPr>
          <a:xfrm>
            <a:off x="5524500" y="2624900"/>
            <a:ext cx="685800" cy="571500"/>
          </a:xfrm>
          <a:prstGeom prst="rect">
            <a:avLst/>
          </a:prstGeom>
          <a:noFill/>
          <a:ln>
            <a:noFill/>
          </a:ln>
        </p:spPr>
      </p:pic>
      <p:pic>
        <p:nvPicPr>
          <p:cNvPr id="71" name="Shape 71" descr="logo_36x30_color@2x.png"/>
          <p:cNvPicPr preferRelativeResize="0"/>
          <p:nvPr/>
        </p:nvPicPr>
        <p:blipFill>
          <a:blip r:embed="rId5">
            <a:alphaModFix/>
          </a:blip>
          <a:stretch>
            <a:fillRect/>
          </a:stretch>
        </p:blipFill>
        <p:spPr>
          <a:xfrm>
            <a:off x="2781300" y="3267150"/>
            <a:ext cx="685800" cy="571500"/>
          </a:xfrm>
          <a:prstGeom prst="rect">
            <a:avLst/>
          </a:prstGeom>
          <a:noFill/>
          <a:ln>
            <a:noFill/>
          </a:ln>
        </p:spPr>
      </p:pic>
      <p:pic>
        <p:nvPicPr>
          <p:cNvPr id="72" name="Shape 72" descr="logo_36x30_color@2x.png"/>
          <p:cNvPicPr preferRelativeResize="0"/>
          <p:nvPr/>
        </p:nvPicPr>
        <p:blipFill>
          <a:blip r:embed="rId5">
            <a:alphaModFix/>
          </a:blip>
          <a:stretch>
            <a:fillRect/>
          </a:stretch>
        </p:blipFill>
        <p:spPr>
          <a:xfrm>
            <a:off x="3467100" y="3267150"/>
            <a:ext cx="685800" cy="571500"/>
          </a:xfrm>
          <a:prstGeom prst="rect">
            <a:avLst/>
          </a:prstGeom>
          <a:noFill/>
          <a:ln>
            <a:noFill/>
          </a:ln>
        </p:spPr>
      </p:pic>
      <p:pic>
        <p:nvPicPr>
          <p:cNvPr id="73" name="Shape 73" descr="logo_36x30_color@2x.png"/>
          <p:cNvPicPr preferRelativeResize="0"/>
          <p:nvPr/>
        </p:nvPicPr>
        <p:blipFill>
          <a:blip r:embed="rId5">
            <a:alphaModFix/>
          </a:blip>
          <a:stretch>
            <a:fillRect/>
          </a:stretch>
        </p:blipFill>
        <p:spPr>
          <a:xfrm>
            <a:off x="4152900" y="3267150"/>
            <a:ext cx="685800" cy="571500"/>
          </a:xfrm>
          <a:prstGeom prst="rect">
            <a:avLst/>
          </a:prstGeom>
          <a:noFill/>
          <a:ln>
            <a:noFill/>
          </a:ln>
        </p:spPr>
      </p:pic>
      <p:pic>
        <p:nvPicPr>
          <p:cNvPr id="74" name="Shape 74" descr="logo_36x30_color@2x.png"/>
          <p:cNvPicPr preferRelativeResize="0"/>
          <p:nvPr/>
        </p:nvPicPr>
        <p:blipFill>
          <a:blip r:embed="rId5">
            <a:alphaModFix/>
          </a:blip>
          <a:stretch>
            <a:fillRect/>
          </a:stretch>
        </p:blipFill>
        <p:spPr>
          <a:xfrm>
            <a:off x="4838700" y="3267150"/>
            <a:ext cx="685800" cy="571500"/>
          </a:xfrm>
          <a:prstGeom prst="rect">
            <a:avLst/>
          </a:prstGeom>
          <a:noFill/>
          <a:ln>
            <a:noFill/>
          </a:ln>
        </p:spPr>
      </p:pic>
      <p:pic>
        <p:nvPicPr>
          <p:cNvPr id="75" name="Shape 75" descr="logo_36x30_color@2x.png"/>
          <p:cNvPicPr preferRelativeResize="0"/>
          <p:nvPr/>
        </p:nvPicPr>
        <p:blipFill>
          <a:blip r:embed="rId5">
            <a:alphaModFix/>
          </a:blip>
          <a:stretch>
            <a:fillRect/>
          </a:stretch>
        </p:blipFill>
        <p:spPr>
          <a:xfrm>
            <a:off x="5524500" y="3267150"/>
            <a:ext cx="685800" cy="571500"/>
          </a:xfrm>
          <a:prstGeom prst="rect">
            <a:avLst/>
          </a:prstGeom>
          <a:noFill/>
          <a:ln>
            <a:noFill/>
          </a:ln>
        </p:spPr>
      </p:pic>
      <p:sp>
        <p:nvSpPr>
          <p:cNvPr id="76" name="Shape 76"/>
          <p:cNvSpPr txBox="1"/>
          <p:nvPr/>
        </p:nvSpPr>
        <p:spPr>
          <a:xfrm>
            <a:off x="2065350" y="5860775"/>
            <a:ext cx="5375100" cy="794400"/>
          </a:xfrm>
          <a:prstGeom prst="rect">
            <a:avLst/>
          </a:prstGeom>
          <a:noFill/>
          <a:ln>
            <a:noFill/>
          </a:ln>
        </p:spPr>
        <p:txBody>
          <a:bodyPr lIns="91425" tIns="91425" rIns="91425" bIns="91425" anchor="t" anchorCtr="0">
            <a:noAutofit/>
          </a:bodyPr>
          <a:lstStyle/>
          <a:p>
            <a:pPr lvl="0" rtl="0">
              <a:spcBef>
                <a:spcPts val="0"/>
              </a:spcBef>
              <a:buNone/>
            </a:pPr>
            <a:r>
              <a:rPr lang="en" sz="2400" i="1">
                <a:solidFill>
                  <a:srgbClr val="808182"/>
                </a:solidFill>
              </a:rPr>
              <a:t>open openprocessing.org in Chrome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
        <p:cNvGrpSpPr/>
        <p:nvPr/>
      </p:nvGrpSpPr>
      <p:grpSpPr>
        <a:xfrm>
          <a:off x="0" y="0"/>
          <a:ext cx="0" cy="0"/>
          <a:chOff x="0" y="0"/>
          <a:chExt cx="0" cy="0"/>
        </a:xfrm>
      </p:grpSpPr>
      <p:pic>
        <p:nvPicPr>
          <p:cNvPr id="81" name="Shape 81"/>
          <p:cNvPicPr preferRelativeResize="0"/>
          <p:nvPr/>
        </p:nvPicPr>
        <p:blipFill>
          <a:blip r:embed="rId4">
            <a:alphaModFix/>
          </a:blip>
          <a:stretch>
            <a:fillRect/>
          </a:stretch>
        </p:blipFill>
        <p:spPr>
          <a:xfrm>
            <a:off x="8075824" y="6506733"/>
            <a:ext cx="624505" cy="148444"/>
          </a:xfrm>
          <a:prstGeom prst="rect">
            <a:avLst/>
          </a:prstGeom>
          <a:noFill/>
          <a:ln>
            <a:noFill/>
          </a:ln>
        </p:spPr>
      </p:pic>
      <p:pic>
        <p:nvPicPr>
          <p:cNvPr id="82" name="Shape 82" descr="Screen Shot 2017-04-25 at 2.47.39 PM.png"/>
          <p:cNvPicPr preferRelativeResize="0"/>
          <p:nvPr/>
        </p:nvPicPr>
        <p:blipFill>
          <a:blip r:embed="rId5">
            <a:alphaModFix/>
          </a:blip>
          <a:stretch>
            <a:fillRect/>
          </a:stretch>
        </p:blipFill>
        <p:spPr>
          <a:xfrm>
            <a:off x="1837037" y="155650"/>
            <a:ext cx="5469925" cy="3541600"/>
          </a:xfrm>
          <a:prstGeom prst="rect">
            <a:avLst/>
          </a:prstGeom>
          <a:noFill/>
          <a:ln>
            <a:noFill/>
          </a:ln>
        </p:spPr>
      </p:pic>
      <p:pic>
        <p:nvPicPr>
          <p:cNvPr id="83" name="Shape 83" descr="Screen Shot 2017-04-25 at 2.47.55 PM.png"/>
          <p:cNvPicPr preferRelativeResize="0"/>
          <p:nvPr/>
        </p:nvPicPr>
        <p:blipFill>
          <a:blip r:embed="rId6">
            <a:alphaModFix/>
          </a:blip>
          <a:stretch>
            <a:fillRect/>
          </a:stretch>
        </p:blipFill>
        <p:spPr>
          <a:xfrm>
            <a:off x="1837050" y="3621049"/>
            <a:ext cx="2330346" cy="3034125"/>
          </a:xfrm>
          <a:prstGeom prst="rect">
            <a:avLst/>
          </a:prstGeom>
          <a:noFill/>
          <a:ln>
            <a:noFill/>
          </a:ln>
        </p:spPr>
      </p:pic>
      <p:pic>
        <p:nvPicPr>
          <p:cNvPr id="84" name="Shape 84" descr="Screen Shot 2017-04-25 at 2.48.05 PM.png"/>
          <p:cNvPicPr preferRelativeResize="0"/>
          <p:nvPr/>
        </p:nvPicPr>
        <p:blipFill>
          <a:blip r:embed="rId7">
            <a:alphaModFix/>
          </a:blip>
          <a:stretch>
            <a:fillRect/>
          </a:stretch>
        </p:blipFill>
        <p:spPr>
          <a:xfrm>
            <a:off x="4150616" y="3621049"/>
            <a:ext cx="3156358" cy="3034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Shape 89" descr="Screen Shot 2017-04-25 at 2.48.46 PM.png"/>
          <p:cNvPicPr preferRelativeResize="0"/>
          <p:nvPr/>
        </p:nvPicPr>
        <p:blipFill>
          <a:blip r:embed="rId3">
            <a:alphaModFix/>
          </a:blip>
          <a:stretch>
            <a:fillRect/>
          </a:stretch>
        </p:blipFill>
        <p:spPr>
          <a:xfrm>
            <a:off x="3812900" y="489875"/>
            <a:ext cx="5331109" cy="2725274"/>
          </a:xfrm>
          <a:prstGeom prst="rect">
            <a:avLst/>
          </a:prstGeom>
          <a:noFill/>
          <a:ln>
            <a:noFill/>
          </a:ln>
        </p:spPr>
      </p:pic>
      <p:pic>
        <p:nvPicPr>
          <p:cNvPr id="90" name="Shape 90" descr="Screen Shot 2017-04-25 at 2.48.21 PM.png"/>
          <p:cNvPicPr preferRelativeResize="0"/>
          <p:nvPr/>
        </p:nvPicPr>
        <p:blipFill>
          <a:blip r:embed="rId4">
            <a:alphaModFix/>
          </a:blip>
          <a:stretch>
            <a:fillRect/>
          </a:stretch>
        </p:blipFill>
        <p:spPr>
          <a:xfrm>
            <a:off x="145649" y="1759825"/>
            <a:ext cx="3293899" cy="3338349"/>
          </a:xfrm>
          <a:prstGeom prst="rect">
            <a:avLst/>
          </a:prstGeom>
          <a:noFill/>
          <a:ln>
            <a:noFill/>
          </a:ln>
        </p:spPr>
      </p:pic>
      <p:pic>
        <p:nvPicPr>
          <p:cNvPr id="91" name="Shape 91" descr="Screen Shot 2017-04-25 at 2.48.34 PM.png"/>
          <p:cNvPicPr preferRelativeResize="0"/>
          <p:nvPr/>
        </p:nvPicPr>
        <p:blipFill>
          <a:blip r:embed="rId5">
            <a:alphaModFix/>
          </a:blip>
          <a:stretch>
            <a:fillRect/>
          </a:stretch>
        </p:blipFill>
        <p:spPr>
          <a:xfrm>
            <a:off x="3812899" y="3506375"/>
            <a:ext cx="5331099" cy="27277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pic>
        <p:nvPicPr>
          <p:cNvPr id="108" name="Shape 108"/>
          <p:cNvPicPr preferRelativeResize="0"/>
          <p:nvPr/>
        </p:nvPicPr>
        <p:blipFill>
          <a:blip r:embed="rId4">
            <a:alphaModFix/>
          </a:blip>
          <a:stretch>
            <a:fillRect/>
          </a:stretch>
        </p:blipFill>
        <p:spPr>
          <a:xfrm>
            <a:off x="4391562" y="5143500"/>
            <a:ext cx="1676216" cy="409222"/>
          </a:xfrm>
          <a:prstGeom prst="rect">
            <a:avLst/>
          </a:prstGeom>
          <a:noFill/>
          <a:ln>
            <a:noFill/>
          </a:ln>
        </p:spPr>
      </p:pic>
      <p:sp>
        <p:nvSpPr>
          <p:cNvPr id="109" name="Shape 109"/>
          <p:cNvSpPr txBox="1"/>
          <p:nvPr/>
        </p:nvSpPr>
        <p:spPr>
          <a:xfrm>
            <a:off x="2977444" y="4479011"/>
            <a:ext cx="4124892" cy="869100"/>
          </a:xfrm>
          <a:prstGeom prst="rect">
            <a:avLst/>
          </a:prstGeom>
          <a:noFill/>
          <a:ln>
            <a:noFill/>
          </a:ln>
        </p:spPr>
        <p:txBody>
          <a:bodyPr lIns="91425" tIns="91425" rIns="91425" bIns="91425" anchor="t" anchorCtr="0">
            <a:noAutofit/>
          </a:bodyPr>
          <a:lstStyle/>
          <a:p>
            <a:pPr lvl="0" rtl="0">
              <a:spcBef>
                <a:spcPts val="0"/>
              </a:spcBef>
              <a:buNone/>
            </a:pPr>
            <a:r>
              <a:rPr lang="en-US" sz="1800" dirty="0" smtClean="0">
                <a:solidFill>
                  <a:srgbClr val="808182"/>
                </a:solidFill>
                <a:latin typeface="Open Sans"/>
                <a:ea typeface="Open Sans"/>
                <a:cs typeface="Open Sans"/>
                <a:sym typeface="Open Sans"/>
              </a:rPr>
              <a:t>Presented by</a:t>
            </a:r>
            <a:r>
              <a:rPr lang="en" sz="1800" dirty="0" smtClean="0">
                <a:solidFill>
                  <a:srgbClr val="808182"/>
                </a:solidFill>
                <a:latin typeface="Open Sans"/>
                <a:ea typeface="Open Sans"/>
                <a:cs typeface="Open Sans"/>
                <a:sym typeface="Open Sans"/>
              </a:rPr>
              <a:t> </a:t>
            </a:r>
            <a:r>
              <a:rPr lang="en" sz="1800" dirty="0">
                <a:solidFill>
                  <a:srgbClr val="808182"/>
                </a:solidFill>
                <a:latin typeface="Open Sans"/>
                <a:ea typeface="Open Sans"/>
                <a:cs typeface="Open Sans"/>
                <a:sym typeface="Open Sans"/>
              </a:rPr>
              <a:t>Sylvia Aguiñaga</a:t>
            </a:r>
          </a:p>
        </p:txBody>
      </p:sp>
      <p:sp>
        <p:nvSpPr>
          <p:cNvPr id="110" name="Shape 110"/>
          <p:cNvSpPr txBox="1"/>
          <p:nvPr/>
        </p:nvSpPr>
        <p:spPr>
          <a:xfrm>
            <a:off x="2120749" y="1679222"/>
            <a:ext cx="4684889" cy="1580445"/>
          </a:xfrm>
          <a:prstGeom prst="rect">
            <a:avLst/>
          </a:prstGeom>
          <a:noFill/>
          <a:ln>
            <a:noFill/>
          </a:ln>
        </p:spPr>
        <p:txBody>
          <a:bodyPr lIns="91425" tIns="91425" rIns="91425" bIns="91425" anchor="ctr" anchorCtr="0">
            <a:noAutofit/>
          </a:bodyPr>
          <a:lstStyle/>
          <a:p>
            <a:pPr lvl="0" algn="ctr" rtl="0">
              <a:lnSpc>
                <a:spcPct val="165600"/>
              </a:lnSpc>
              <a:spcBef>
                <a:spcPts val="0"/>
              </a:spcBef>
              <a:buClr>
                <a:srgbClr val="000000"/>
              </a:buClr>
              <a:buSzPct val="61111"/>
              <a:buFont typeface="Arial"/>
              <a:buNone/>
            </a:pPr>
            <a:r>
              <a:rPr lang="en" sz="2400" dirty="0">
                <a:solidFill>
                  <a:srgbClr val="808182"/>
                </a:solidFill>
                <a:latin typeface="Open Sans"/>
                <a:ea typeface="Open Sans"/>
                <a:cs typeface="Open Sans"/>
                <a:sym typeface="Open Sans"/>
              </a:rPr>
              <a:t>The Art of </a:t>
            </a:r>
            <a:r>
              <a:rPr lang="en" sz="2400" dirty="0" smtClean="0">
                <a:solidFill>
                  <a:srgbClr val="808182"/>
                </a:solidFill>
                <a:latin typeface="Open Sans"/>
                <a:ea typeface="Open Sans"/>
                <a:cs typeface="Open Sans"/>
                <a:sym typeface="Open Sans"/>
              </a:rPr>
              <a:t>Coding</a:t>
            </a:r>
            <a:endParaRPr lang="en-US" sz="2400" dirty="0">
              <a:solidFill>
                <a:srgbClr val="808182"/>
              </a:solidFill>
              <a:latin typeface="Open Sans"/>
              <a:ea typeface="Open Sans"/>
              <a:cs typeface="Open Sans"/>
              <a:sym typeface="Open Sans"/>
            </a:endParaRPr>
          </a:p>
          <a:p>
            <a:pPr lvl="0" algn="ctr" rtl="0">
              <a:lnSpc>
                <a:spcPct val="165600"/>
              </a:lnSpc>
              <a:spcBef>
                <a:spcPts val="0"/>
              </a:spcBef>
              <a:buClr>
                <a:srgbClr val="000000"/>
              </a:buClr>
              <a:buSzPct val="61111"/>
              <a:buFont typeface="Arial"/>
              <a:buNone/>
            </a:pPr>
            <a:r>
              <a:rPr lang="en-US" sz="2400" dirty="0" smtClean="0">
                <a:solidFill>
                  <a:srgbClr val="808182"/>
                </a:solidFill>
                <a:latin typeface="Open Sans"/>
                <a:ea typeface="Open Sans"/>
                <a:cs typeface="Open Sans"/>
                <a:sym typeface="Open Sans"/>
              </a:rPr>
              <a:t>An Infopeople Webinar</a:t>
            </a:r>
          </a:p>
          <a:p>
            <a:pPr lvl="0" algn="ctr" rtl="0">
              <a:lnSpc>
                <a:spcPct val="165600"/>
              </a:lnSpc>
              <a:spcBef>
                <a:spcPts val="0"/>
              </a:spcBef>
              <a:buClr>
                <a:srgbClr val="000000"/>
              </a:buClr>
              <a:buSzPct val="61111"/>
              <a:buFont typeface="Arial"/>
              <a:buNone/>
            </a:pPr>
            <a:r>
              <a:rPr lang="en-US" sz="2400" dirty="0" smtClean="0">
                <a:solidFill>
                  <a:srgbClr val="808182"/>
                </a:solidFill>
                <a:latin typeface="Open Sans"/>
                <a:ea typeface="Open Sans"/>
                <a:cs typeface="Open Sans"/>
                <a:sym typeface="Open Sans"/>
              </a:rPr>
              <a:t>April 27, 2017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Shape 96" descr="Screen Shot 2017-04-25 at 2.49.40 PM.png"/>
          <p:cNvPicPr preferRelativeResize="0"/>
          <p:nvPr/>
        </p:nvPicPr>
        <p:blipFill>
          <a:blip r:embed="rId3">
            <a:alphaModFix/>
          </a:blip>
          <a:stretch>
            <a:fillRect/>
          </a:stretch>
        </p:blipFill>
        <p:spPr>
          <a:xfrm>
            <a:off x="152400" y="342850"/>
            <a:ext cx="8839200" cy="4557161"/>
          </a:xfrm>
          <a:prstGeom prst="rect">
            <a:avLst/>
          </a:prstGeom>
          <a:noFill/>
          <a:ln>
            <a:noFill/>
          </a:ln>
        </p:spPr>
      </p:pic>
      <p:pic>
        <p:nvPicPr>
          <p:cNvPr id="97" name="Shape 97" descr="Screen Shot 2017-04-25 at 2.49.22 PM.png"/>
          <p:cNvPicPr preferRelativeResize="0"/>
          <p:nvPr/>
        </p:nvPicPr>
        <p:blipFill rotWithShape="1">
          <a:blip r:embed="rId4">
            <a:alphaModFix/>
          </a:blip>
          <a:srcRect t="78260"/>
          <a:stretch/>
        </p:blipFill>
        <p:spPr>
          <a:xfrm>
            <a:off x="172850" y="5322198"/>
            <a:ext cx="8798299" cy="990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Shape 102" descr="Screen Shot 2017-04-25 at 2.49.01 PM.png"/>
          <p:cNvPicPr preferRelativeResize="0"/>
          <p:nvPr/>
        </p:nvPicPr>
        <p:blipFill>
          <a:blip r:embed="rId3">
            <a:alphaModFix/>
          </a:blip>
          <a:stretch>
            <a:fillRect/>
          </a:stretch>
        </p:blipFill>
        <p:spPr>
          <a:xfrm>
            <a:off x="4283301" y="0"/>
            <a:ext cx="4166073" cy="6858000"/>
          </a:xfrm>
          <a:prstGeom prst="rect">
            <a:avLst/>
          </a:prstGeom>
          <a:noFill/>
          <a:ln>
            <a:noFill/>
          </a:ln>
        </p:spPr>
      </p:pic>
      <p:pic>
        <p:nvPicPr>
          <p:cNvPr id="103" name="Shape 103" descr="Screen Shot 2017-04-25 at 2.58.24 PM.png"/>
          <p:cNvPicPr preferRelativeResize="0"/>
          <p:nvPr/>
        </p:nvPicPr>
        <p:blipFill>
          <a:blip r:embed="rId4">
            <a:alphaModFix/>
          </a:blip>
          <a:stretch>
            <a:fillRect/>
          </a:stretch>
        </p:blipFill>
        <p:spPr>
          <a:xfrm>
            <a:off x="907050" y="0"/>
            <a:ext cx="3376246"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p:nvPr/>
        </p:nvSpPr>
        <p:spPr>
          <a:xfrm>
            <a:off x="616625" y="1911150"/>
            <a:ext cx="7895700" cy="3035700"/>
          </a:xfrm>
          <a:prstGeom prst="rect">
            <a:avLst/>
          </a:prstGeom>
          <a:noFill/>
          <a:ln>
            <a:noFill/>
          </a:ln>
        </p:spPr>
        <p:txBody>
          <a:bodyPr lIns="91425" tIns="91425" rIns="91425" bIns="91425" anchor="ctr" anchorCtr="0">
            <a:noAutofit/>
          </a:bodyPr>
          <a:lstStyle/>
          <a:p>
            <a:pPr lvl="0" rtl="0">
              <a:spcBef>
                <a:spcPts val="0"/>
              </a:spcBef>
              <a:buNone/>
            </a:pPr>
            <a:r>
              <a:rPr lang="en" sz="4800">
                <a:solidFill>
                  <a:srgbClr val="804089"/>
                </a:solidFill>
                <a:latin typeface="Open Sans"/>
                <a:ea typeface="Open Sans"/>
                <a:cs typeface="Open Sans"/>
                <a:sym typeface="Open Sans"/>
              </a:rPr>
              <a:t>✅ Protocols that help </a:t>
            </a:r>
          </a:p>
          <a:p>
            <a:pPr lvl="0" algn="ctr" rtl="0">
              <a:spcBef>
                <a:spcPts val="0"/>
              </a:spcBef>
              <a:buNone/>
            </a:pPr>
            <a:endParaRPr sz="1800">
              <a:latin typeface="Open Sans"/>
              <a:ea typeface="Open Sans"/>
              <a:cs typeface="Open Sans"/>
              <a:sym typeface="Open Sans"/>
            </a:endParaRPr>
          </a:p>
          <a:p>
            <a:pPr lvl="0" algn="ctr" rtl="0">
              <a:spcBef>
                <a:spcPts val="0"/>
              </a:spcBef>
              <a:buNone/>
            </a:pPr>
            <a:endParaRPr sz="1800">
              <a:solidFill>
                <a:srgbClr val="808182"/>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ctrTitle"/>
          </p:nvPr>
        </p:nvSpPr>
        <p:spPr>
          <a:xfrm>
            <a:off x="390450" y="481833"/>
            <a:ext cx="8363100" cy="1335600"/>
          </a:xfrm>
          <a:prstGeom prst="rect">
            <a:avLst/>
          </a:prstGeom>
        </p:spPr>
        <p:txBody>
          <a:bodyPr lIns="91425" tIns="91425" rIns="91425" bIns="91425" anchor="t" anchorCtr="0">
            <a:noAutofit/>
          </a:bodyPr>
          <a:lstStyle/>
          <a:p>
            <a:pPr lvl="0" rtl="0">
              <a:spcBef>
                <a:spcPts val="0"/>
              </a:spcBef>
              <a:buNone/>
            </a:pPr>
            <a:r>
              <a:rPr lang="en" sz="3600">
                <a:solidFill>
                  <a:srgbClr val="804089"/>
                </a:solidFill>
              </a:rPr>
              <a:t>Debug</a:t>
            </a:r>
          </a:p>
        </p:txBody>
      </p:sp>
      <p:pic>
        <p:nvPicPr>
          <p:cNvPr id="222" name="Shape 222" descr="_MGL9132.jpg"/>
          <p:cNvPicPr preferRelativeResize="0"/>
          <p:nvPr/>
        </p:nvPicPr>
        <p:blipFill>
          <a:blip r:embed="rId3">
            <a:alphaModFix/>
          </a:blip>
          <a:stretch>
            <a:fillRect/>
          </a:stretch>
        </p:blipFill>
        <p:spPr>
          <a:xfrm>
            <a:off x="150900" y="1978704"/>
            <a:ext cx="4350873" cy="2900572"/>
          </a:xfrm>
          <a:prstGeom prst="rect">
            <a:avLst/>
          </a:prstGeom>
          <a:noFill/>
          <a:ln>
            <a:noFill/>
          </a:ln>
        </p:spPr>
      </p:pic>
      <p:pic>
        <p:nvPicPr>
          <p:cNvPr id="223" name="Shape 223" descr="_MGL9126.jpg"/>
          <p:cNvPicPr preferRelativeResize="0"/>
          <p:nvPr/>
        </p:nvPicPr>
        <p:blipFill>
          <a:blip r:embed="rId4">
            <a:alphaModFix/>
          </a:blip>
          <a:stretch>
            <a:fillRect/>
          </a:stretch>
        </p:blipFill>
        <p:spPr>
          <a:xfrm>
            <a:off x="4577975" y="1979766"/>
            <a:ext cx="4350873" cy="290057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ctrTitle"/>
          </p:nvPr>
        </p:nvSpPr>
        <p:spPr>
          <a:xfrm>
            <a:off x="390450" y="481833"/>
            <a:ext cx="8363100" cy="1335600"/>
          </a:xfrm>
          <a:prstGeom prst="rect">
            <a:avLst/>
          </a:prstGeom>
        </p:spPr>
        <p:txBody>
          <a:bodyPr lIns="91425" tIns="91425" rIns="91425" bIns="91425" anchor="t" anchorCtr="0">
            <a:noAutofit/>
          </a:bodyPr>
          <a:lstStyle/>
          <a:p>
            <a:pPr lvl="0" rtl="0">
              <a:spcBef>
                <a:spcPts val="0"/>
              </a:spcBef>
              <a:buNone/>
            </a:pPr>
            <a:r>
              <a:rPr lang="en" sz="3600">
                <a:solidFill>
                  <a:srgbClr val="804089"/>
                </a:solidFill>
                <a:latin typeface="Open Sans"/>
                <a:ea typeface="Open Sans"/>
                <a:cs typeface="Open Sans"/>
                <a:sym typeface="Open Sans"/>
              </a:rPr>
              <a:t>Reflect</a:t>
            </a:r>
          </a:p>
        </p:txBody>
      </p:sp>
      <p:pic>
        <p:nvPicPr>
          <p:cNvPr id="229" name="Shape 229" descr="20170228_180138.jpg"/>
          <p:cNvPicPr preferRelativeResize="0"/>
          <p:nvPr/>
        </p:nvPicPr>
        <p:blipFill rotWithShape="1">
          <a:blip r:embed="rId3">
            <a:alphaModFix/>
          </a:blip>
          <a:srcRect l="16780" r="17156"/>
          <a:stretch/>
        </p:blipFill>
        <p:spPr>
          <a:xfrm>
            <a:off x="455674" y="2188350"/>
            <a:ext cx="2981350" cy="3384668"/>
          </a:xfrm>
          <a:prstGeom prst="rect">
            <a:avLst/>
          </a:prstGeom>
          <a:noFill/>
          <a:ln>
            <a:noFill/>
          </a:ln>
        </p:spPr>
      </p:pic>
      <p:pic>
        <p:nvPicPr>
          <p:cNvPr id="230" name="Shape 230" descr="20170201_161805.jpg"/>
          <p:cNvPicPr preferRelativeResize="0"/>
          <p:nvPr/>
        </p:nvPicPr>
        <p:blipFill rotWithShape="1">
          <a:blip r:embed="rId4">
            <a:alphaModFix/>
          </a:blip>
          <a:srcRect t="11535"/>
          <a:stretch/>
        </p:blipFill>
        <p:spPr>
          <a:xfrm>
            <a:off x="3717225" y="1830899"/>
            <a:ext cx="1955024" cy="4099599"/>
          </a:xfrm>
          <a:prstGeom prst="rect">
            <a:avLst/>
          </a:prstGeom>
          <a:noFill/>
          <a:ln>
            <a:noFill/>
          </a:ln>
        </p:spPr>
      </p:pic>
      <p:pic>
        <p:nvPicPr>
          <p:cNvPr id="231" name="Shape 231" descr="20170227_155716.jpg"/>
          <p:cNvPicPr preferRelativeResize="0"/>
          <p:nvPr/>
        </p:nvPicPr>
        <p:blipFill rotWithShape="1">
          <a:blip r:embed="rId5">
            <a:alphaModFix/>
          </a:blip>
          <a:srcRect l="8616" r="8209"/>
          <a:stretch/>
        </p:blipFill>
        <p:spPr>
          <a:xfrm>
            <a:off x="5952449" y="2377633"/>
            <a:ext cx="2981350" cy="26883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509550" y="1898500"/>
            <a:ext cx="8124900" cy="2397600"/>
          </a:xfrm>
          <a:prstGeom prst="rect">
            <a:avLst/>
          </a:prstGeom>
        </p:spPr>
        <p:txBody>
          <a:bodyPr lIns="91425" tIns="91425" rIns="91425" bIns="91425" anchor="ctr" anchorCtr="0">
            <a:noAutofit/>
          </a:bodyPr>
          <a:lstStyle/>
          <a:p>
            <a:pPr lvl="0" rtl="0">
              <a:spcBef>
                <a:spcPts val="0"/>
              </a:spcBef>
              <a:buNone/>
            </a:pPr>
            <a:endParaRPr/>
          </a:p>
        </p:txBody>
      </p:sp>
      <p:sp>
        <p:nvSpPr>
          <p:cNvPr id="237" name="Shape 237"/>
          <p:cNvSpPr txBox="1"/>
          <p:nvPr/>
        </p:nvSpPr>
        <p:spPr>
          <a:xfrm>
            <a:off x="0" y="1219200"/>
            <a:ext cx="9144000" cy="3999900"/>
          </a:xfrm>
          <a:prstGeom prst="rect">
            <a:avLst/>
          </a:prstGeom>
          <a:noFill/>
          <a:ln>
            <a:noFill/>
          </a:ln>
        </p:spPr>
        <p:txBody>
          <a:bodyPr lIns="91425" tIns="91425" rIns="91425" bIns="91425" anchor="ctr" anchorCtr="0">
            <a:noAutofit/>
          </a:bodyPr>
          <a:lstStyle/>
          <a:p>
            <a:pPr lvl="0" algn="ctr" rtl="0">
              <a:spcBef>
                <a:spcPts val="0"/>
              </a:spcBef>
              <a:buNone/>
            </a:pPr>
            <a:r>
              <a:rPr lang="en" sz="4800">
                <a:solidFill>
                  <a:srgbClr val="804089"/>
                </a:solidFill>
                <a:latin typeface="Open Sans"/>
                <a:ea typeface="Open Sans"/>
                <a:cs typeface="Open Sans"/>
                <a:sym typeface="Open Sans"/>
              </a:rPr>
              <a:t>Let’s talk. Bring struggle out of the shadows.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04089"/>
        </a:solidFill>
        <a:effectLst/>
      </p:bgPr>
    </p:bg>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509550" y="1053833"/>
            <a:ext cx="8124900" cy="4572000"/>
          </a:xfrm>
          <a:prstGeom prst="rect">
            <a:avLst/>
          </a:prstGeom>
        </p:spPr>
        <p:txBody>
          <a:bodyPr lIns="91425" tIns="91425" rIns="91425" bIns="91425" anchor="ctr" anchorCtr="0">
            <a:noAutofit/>
          </a:bodyPr>
          <a:lstStyle/>
          <a:p>
            <a:pPr lvl="0" rtl="0">
              <a:spcBef>
                <a:spcPts val="0"/>
              </a:spcBef>
              <a:buNone/>
            </a:pPr>
            <a:r>
              <a:rPr lang="en"/>
              <a:t>Write tiny tweets about how you felt at the time.</a:t>
            </a:r>
          </a:p>
        </p:txBody>
      </p:sp>
      <p:sp>
        <p:nvSpPr>
          <p:cNvPr id="243" name="Shape 243"/>
          <p:cNvSpPr txBox="1"/>
          <p:nvPr/>
        </p:nvSpPr>
        <p:spPr>
          <a:xfrm>
            <a:off x="82650" y="5829333"/>
            <a:ext cx="9144000" cy="742500"/>
          </a:xfrm>
          <a:prstGeom prst="rect">
            <a:avLst/>
          </a:prstGeom>
          <a:noFill/>
          <a:ln>
            <a:noFill/>
          </a:ln>
        </p:spPr>
        <p:txBody>
          <a:bodyPr lIns="91425" tIns="91425" rIns="91425" bIns="91425" anchor="ctr" anchorCtr="0">
            <a:noAutofit/>
          </a:bodyPr>
          <a:lstStyle/>
          <a:p>
            <a:pPr lvl="0" algn="ctr" rtl="0">
              <a:spcBef>
                <a:spcPts val="0"/>
              </a:spcBef>
              <a:buNone/>
            </a:pPr>
            <a:r>
              <a:rPr lang="en" sz="1800">
                <a:solidFill>
                  <a:schemeClr val="lt1"/>
                </a:solidFill>
                <a:latin typeface="Open Sans"/>
                <a:ea typeface="Open Sans"/>
                <a:cs typeface="Open Sans"/>
                <a:sym typeface="Open Sans"/>
              </a:rPr>
              <a:t>(talk with a neighbor and then share)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04089"/>
        </a:solidFill>
        <a:effectLst/>
      </p:bgPr>
    </p:bg>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509550" y="1898500"/>
            <a:ext cx="8124900" cy="2397600"/>
          </a:xfrm>
          <a:prstGeom prst="rect">
            <a:avLst/>
          </a:prstGeom>
        </p:spPr>
        <p:txBody>
          <a:bodyPr lIns="91425" tIns="91425" rIns="91425" bIns="91425" anchor="ctr" anchorCtr="0">
            <a:noAutofit/>
          </a:bodyPr>
          <a:lstStyle/>
          <a:p>
            <a:pPr lvl="0" rtl="0">
              <a:spcBef>
                <a:spcPts val="0"/>
              </a:spcBef>
              <a:buNone/>
            </a:pPr>
            <a:r>
              <a:rPr lang="en"/>
              <a:t>Tell me about the hardest bit of code you debugged today.</a:t>
            </a:r>
            <a:br>
              <a:rPr lang="en"/>
            </a:br>
            <a:endParaRPr lang="en"/>
          </a:p>
          <a:p>
            <a:pPr lvl="0" rtl="0">
              <a:spcBef>
                <a:spcPts val="0"/>
              </a:spcBef>
              <a:buNone/>
            </a:pPr>
            <a:r>
              <a:rPr lang="en" sz="1800"/>
              <a:t>(write in your journal, talk with a neighbor, and then share)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04089"/>
        </a:solidFill>
        <a:effectLst/>
      </p:bgPr>
    </p:bg>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509550" y="1898500"/>
            <a:ext cx="8124900" cy="2397600"/>
          </a:xfrm>
          <a:prstGeom prst="rect">
            <a:avLst/>
          </a:prstGeom>
        </p:spPr>
        <p:txBody>
          <a:bodyPr lIns="91425" tIns="91425" rIns="91425" bIns="91425" anchor="ctr" anchorCtr="0">
            <a:noAutofit/>
          </a:bodyPr>
          <a:lstStyle/>
          <a:p>
            <a:pPr lvl="0" rtl="0">
              <a:spcBef>
                <a:spcPts val="0"/>
              </a:spcBef>
              <a:buNone/>
            </a:pPr>
            <a:r>
              <a:rPr lang="en"/>
              <a:t>How did you feel when you found your code broke?</a:t>
            </a:r>
          </a:p>
          <a:p>
            <a:pPr lvl="0" rtl="0">
              <a:spcBef>
                <a:spcPts val="0"/>
              </a:spcBef>
              <a:buNone/>
            </a:pPr>
            <a:endParaRPr/>
          </a:p>
          <a:p>
            <a:pPr lvl="0" rtl="0">
              <a:spcBef>
                <a:spcPts val="0"/>
              </a:spcBef>
              <a:buNone/>
            </a:pPr>
            <a:r>
              <a:rPr lang="en" sz="1800"/>
              <a:t>(write in your journal, talk with a neighbor, and then share)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04089"/>
        </a:solidFill>
        <a:effectLst/>
      </p:bgPr>
    </p:bg>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509550" y="1898500"/>
            <a:ext cx="8124900" cy="2397600"/>
          </a:xfrm>
          <a:prstGeom prst="rect">
            <a:avLst/>
          </a:prstGeom>
        </p:spPr>
        <p:txBody>
          <a:bodyPr lIns="91425" tIns="91425" rIns="91425" bIns="91425" anchor="ctr" anchorCtr="0">
            <a:noAutofit/>
          </a:bodyPr>
          <a:lstStyle/>
          <a:p>
            <a:pPr lvl="0" rtl="0">
              <a:spcBef>
                <a:spcPts val="0"/>
              </a:spcBef>
              <a:buNone/>
            </a:pPr>
            <a:r>
              <a:rPr lang="en"/>
              <a:t>What were some successful approaches to debugging?</a:t>
            </a:r>
          </a:p>
          <a:p>
            <a:pPr lvl="0" rtl="0">
              <a:spcBef>
                <a:spcPts val="0"/>
              </a:spcBef>
              <a:buNone/>
            </a:pPr>
            <a:endParaRPr/>
          </a:p>
          <a:p>
            <a:pPr lvl="0" rtl="0">
              <a:spcBef>
                <a:spcPts val="0"/>
              </a:spcBef>
              <a:buNone/>
            </a:pPr>
            <a:r>
              <a:rPr lang="en" sz="1800"/>
              <a:t>(write in your journal, talk with a neighbor, and then share)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pic>
        <p:nvPicPr>
          <p:cNvPr id="115" name="Shape 115"/>
          <p:cNvPicPr preferRelativeResize="0"/>
          <p:nvPr/>
        </p:nvPicPr>
        <p:blipFill>
          <a:blip r:embed="rId4">
            <a:alphaModFix/>
          </a:blip>
          <a:stretch>
            <a:fillRect/>
          </a:stretch>
        </p:blipFill>
        <p:spPr>
          <a:xfrm>
            <a:off x="8075824" y="6506733"/>
            <a:ext cx="624505" cy="148444"/>
          </a:xfrm>
          <a:prstGeom prst="rect">
            <a:avLst/>
          </a:prstGeom>
          <a:noFill/>
          <a:ln>
            <a:noFill/>
          </a:ln>
        </p:spPr>
      </p:pic>
      <p:sp>
        <p:nvSpPr>
          <p:cNvPr id="116" name="Shape 116"/>
          <p:cNvSpPr txBox="1"/>
          <p:nvPr/>
        </p:nvSpPr>
        <p:spPr>
          <a:xfrm>
            <a:off x="1755300" y="2114400"/>
            <a:ext cx="5633400" cy="3035700"/>
          </a:xfrm>
          <a:prstGeom prst="rect">
            <a:avLst/>
          </a:prstGeom>
          <a:noFill/>
          <a:ln>
            <a:noFill/>
          </a:ln>
        </p:spPr>
        <p:txBody>
          <a:bodyPr lIns="91425" tIns="91425" rIns="91425" bIns="91425" anchor="ctr" anchorCtr="0">
            <a:noAutofit/>
          </a:bodyPr>
          <a:lstStyle/>
          <a:p>
            <a:pPr lvl="0" rtl="0">
              <a:spcBef>
                <a:spcPts val="0"/>
              </a:spcBef>
              <a:buNone/>
            </a:pPr>
            <a:r>
              <a:rPr lang="en" sz="1800">
                <a:solidFill>
                  <a:srgbClr val="804089"/>
                </a:solidFill>
                <a:latin typeface="Open Sans"/>
                <a:ea typeface="Open Sans"/>
                <a:cs typeface="Open Sans"/>
                <a:sym typeface="Open Sans"/>
              </a:rPr>
              <a:t>DIY (“Do-It-Yourself”) Girls </a:t>
            </a:r>
            <a:r>
              <a:rPr lang="en" sz="1800">
                <a:solidFill>
                  <a:srgbClr val="808182"/>
                </a:solidFill>
                <a:latin typeface="Open Sans"/>
                <a:ea typeface="Open Sans"/>
                <a:cs typeface="Open Sans"/>
                <a:sym typeface="Open Sans"/>
              </a:rPr>
              <a:t>increases girls’ interest and success in technology, engineering, and making through engaging hands-on projects and solid mentor relationships.</a:t>
            </a:r>
          </a:p>
          <a:p>
            <a:pPr lvl="0" rtl="0">
              <a:spcBef>
                <a:spcPts val="0"/>
              </a:spcBef>
              <a:buNone/>
            </a:pPr>
            <a:endParaRPr sz="1800">
              <a:solidFill>
                <a:srgbClr val="808182"/>
              </a:solidFill>
              <a:latin typeface="Open Sans"/>
              <a:ea typeface="Open Sans"/>
              <a:cs typeface="Open Sans"/>
              <a:sym typeface="Open Sans"/>
            </a:endParaRPr>
          </a:p>
          <a:p>
            <a:pPr lvl="0">
              <a:spcBef>
                <a:spcPts val="0"/>
              </a:spcBef>
              <a:buNone/>
            </a:pPr>
            <a:r>
              <a:rPr lang="en" sz="1800">
                <a:solidFill>
                  <a:srgbClr val="808182"/>
                </a:solidFill>
                <a:latin typeface="Open Sans"/>
                <a:ea typeface="Open Sans"/>
                <a:cs typeface="Open Sans"/>
                <a:sym typeface="Open Sans"/>
              </a:rPr>
              <a:t>We want girls to apply the tech skills they learn with us to projects they love, for a community they care about.</a:t>
            </a:r>
          </a:p>
          <a:p>
            <a:pPr lvl="0">
              <a:spcBef>
                <a:spcPts val="0"/>
              </a:spcBef>
              <a:buNone/>
            </a:pPr>
            <a:endParaRPr sz="1800">
              <a:latin typeface="Open Sans"/>
              <a:ea typeface="Open Sans"/>
              <a:cs typeface="Open Sans"/>
              <a:sym typeface="Open Sans"/>
            </a:endParaRPr>
          </a:p>
          <a:p>
            <a:pPr lvl="0" rtl="0">
              <a:spcBef>
                <a:spcPts val="0"/>
              </a:spcBef>
              <a:buNone/>
            </a:pPr>
            <a:endParaRPr sz="1800">
              <a:solidFill>
                <a:srgbClr val="808182"/>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2"/>
        <p:cNvGrpSpPr/>
        <p:nvPr/>
      </p:nvGrpSpPr>
      <p:grpSpPr>
        <a:xfrm>
          <a:off x="0" y="0"/>
          <a:ext cx="0" cy="0"/>
          <a:chOff x="0" y="0"/>
          <a:chExt cx="0" cy="0"/>
        </a:xfrm>
      </p:grpSpPr>
      <p:pic>
        <p:nvPicPr>
          <p:cNvPr id="263" name="Shape 263"/>
          <p:cNvPicPr preferRelativeResize="0"/>
          <p:nvPr/>
        </p:nvPicPr>
        <p:blipFill>
          <a:blip r:embed="rId3">
            <a:alphaModFix/>
          </a:blip>
          <a:stretch>
            <a:fillRect/>
          </a:stretch>
        </p:blipFill>
        <p:spPr>
          <a:xfrm>
            <a:off x="8075824" y="6506733"/>
            <a:ext cx="624505" cy="148444"/>
          </a:xfrm>
          <a:prstGeom prst="rect">
            <a:avLst/>
          </a:prstGeom>
          <a:noFill/>
          <a:ln>
            <a:noFill/>
          </a:ln>
        </p:spPr>
      </p:pic>
      <p:pic>
        <p:nvPicPr>
          <p:cNvPr id="264" name="Shape 264" descr="Screen Shot 2017-04-08 at 5.40.18 PM.png"/>
          <p:cNvPicPr preferRelativeResize="0"/>
          <p:nvPr/>
        </p:nvPicPr>
        <p:blipFill>
          <a:blip r:embed="rId4">
            <a:alphaModFix/>
          </a:blip>
          <a:stretch>
            <a:fillRect/>
          </a:stretch>
        </p:blipFill>
        <p:spPr>
          <a:xfrm>
            <a:off x="-314288" y="0"/>
            <a:ext cx="10067888"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ctrTitle"/>
          </p:nvPr>
        </p:nvSpPr>
        <p:spPr>
          <a:xfrm>
            <a:off x="311708" y="992766"/>
            <a:ext cx="8520600" cy="2736900"/>
          </a:xfrm>
          <a:prstGeom prst="rect">
            <a:avLst/>
          </a:prstGeom>
        </p:spPr>
        <p:txBody>
          <a:bodyPr lIns="91425" tIns="91425" rIns="91425" bIns="91425" anchor="b" anchorCtr="0">
            <a:noAutofit/>
          </a:bodyPr>
          <a:lstStyle/>
          <a:p>
            <a:pPr lvl="0">
              <a:spcBef>
                <a:spcPts val="0"/>
              </a:spcBef>
              <a:buNone/>
            </a:pPr>
            <a:endParaRPr/>
          </a:p>
        </p:txBody>
      </p:sp>
      <p:sp>
        <p:nvSpPr>
          <p:cNvPr id="270" name="Shape 270"/>
          <p:cNvSpPr txBox="1">
            <a:spLocks noGrp="1"/>
          </p:cNvSpPr>
          <p:nvPr>
            <p:ph type="subTitle" idx="1"/>
          </p:nvPr>
        </p:nvSpPr>
        <p:spPr>
          <a:xfrm>
            <a:off x="311700" y="3778833"/>
            <a:ext cx="8520600" cy="1056900"/>
          </a:xfrm>
          <a:prstGeom prst="rect">
            <a:avLst/>
          </a:prstGeom>
        </p:spPr>
        <p:txBody>
          <a:bodyPr lIns="91425" tIns="91425" rIns="91425" bIns="91425" anchor="t" anchorCtr="0">
            <a:noAutofit/>
          </a:bodyPr>
          <a:lstStyle/>
          <a:p>
            <a:pPr lvl="0">
              <a:spcBef>
                <a:spcPts val="0"/>
              </a:spcBef>
              <a:buNone/>
            </a:pPr>
            <a:endParaRPr/>
          </a:p>
        </p:txBody>
      </p:sp>
      <p:pic>
        <p:nvPicPr>
          <p:cNvPr id="271" name="Shape 271" descr="Screen Shot 2017-04-08 at 5.40.59 PM.png"/>
          <p:cNvPicPr preferRelativeResize="0"/>
          <p:nvPr/>
        </p:nvPicPr>
        <p:blipFill>
          <a:blip r:embed="rId3">
            <a:alphaModFix/>
          </a:blip>
          <a:stretch>
            <a:fillRect/>
          </a:stretch>
        </p:blipFill>
        <p:spPr>
          <a:xfrm>
            <a:off x="-914400" y="-24"/>
            <a:ext cx="10528630"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5"/>
        <p:cNvGrpSpPr/>
        <p:nvPr/>
      </p:nvGrpSpPr>
      <p:grpSpPr>
        <a:xfrm>
          <a:off x="0" y="0"/>
          <a:ext cx="0" cy="0"/>
          <a:chOff x="0" y="0"/>
          <a:chExt cx="0" cy="0"/>
        </a:xfrm>
      </p:grpSpPr>
      <p:pic>
        <p:nvPicPr>
          <p:cNvPr id="276" name="Shape 276" descr="Screen Shot 2017-04-08 at 5.19.59 PM.png"/>
          <p:cNvPicPr preferRelativeResize="0"/>
          <p:nvPr/>
        </p:nvPicPr>
        <p:blipFill rotWithShape="1">
          <a:blip r:embed="rId4">
            <a:alphaModFix/>
          </a:blip>
          <a:srcRect r="1565"/>
          <a:stretch/>
        </p:blipFill>
        <p:spPr>
          <a:xfrm>
            <a:off x="4363999" y="2917852"/>
            <a:ext cx="2369624" cy="3399872"/>
          </a:xfrm>
          <a:prstGeom prst="rect">
            <a:avLst/>
          </a:prstGeom>
          <a:noFill/>
          <a:ln>
            <a:noFill/>
          </a:ln>
        </p:spPr>
      </p:pic>
      <p:pic>
        <p:nvPicPr>
          <p:cNvPr id="277" name="Shape 277" descr="Screen Shot 2017-04-08 at 5.20.16 PM.png"/>
          <p:cNvPicPr preferRelativeResize="0"/>
          <p:nvPr/>
        </p:nvPicPr>
        <p:blipFill>
          <a:blip r:embed="rId5">
            <a:alphaModFix/>
          </a:blip>
          <a:stretch>
            <a:fillRect/>
          </a:stretch>
        </p:blipFill>
        <p:spPr>
          <a:xfrm>
            <a:off x="2246525" y="739597"/>
            <a:ext cx="2369625" cy="33524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509550" y="1898500"/>
            <a:ext cx="8124900" cy="2397600"/>
          </a:xfrm>
          <a:prstGeom prst="rect">
            <a:avLst/>
          </a:prstGeom>
        </p:spPr>
        <p:txBody>
          <a:bodyPr lIns="91425" tIns="91425" rIns="91425" bIns="91425" anchor="ctr" anchorCtr="0">
            <a:noAutofit/>
          </a:bodyPr>
          <a:lstStyle/>
          <a:p>
            <a:pPr lvl="0" rtl="0">
              <a:spcBef>
                <a:spcPts val="0"/>
              </a:spcBef>
              <a:buNone/>
            </a:pPr>
            <a:endParaRPr/>
          </a:p>
        </p:txBody>
      </p:sp>
      <p:sp>
        <p:nvSpPr>
          <p:cNvPr id="283" name="Shape 283"/>
          <p:cNvSpPr txBox="1"/>
          <p:nvPr/>
        </p:nvSpPr>
        <p:spPr>
          <a:xfrm>
            <a:off x="184077" y="1219200"/>
            <a:ext cx="9144000" cy="39999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rgbClr val="804089"/>
                </a:solidFill>
                <a:latin typeface="Open Sans"/>
                <a:ea typeface="Open Sans"/>
                <a:cs typeface="Open Sans"/>
                <a:sym typeface="Open Sans"/>
              </a:rPr>
              <a:t>tinyurl.com/artofcoding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7"/>
        <p:cNvGrpSpPr/>
        <p:nvPr/>
      </p:nvGrpSpPr>
      <p:grpSpPr>
        <a:xfrm>
          <a:off x="0" y="0"/>
          <a:ext cx="0" cy="0"/>
          <a:chOff x="0" y="0"/>
          <a:chExt cx="0" cy="0"/>
        </a:xfrm>
      </p:grpSpPr>
      <p:pic>
        <p:nvPicPr>
          <p:cNvPr id="288" name="Shape 288" descr="Twitter_logo_blue copy.png"/>
          <p:cNvPicPr preferRelativeResize="0"/>
          <p:nvPr/>
        </p:nvPicPr>
        <p:blipFill>
          <a:blip r:embed="rId4">
            <a:alphaModFix/>
          </a:blip>
          <a:stretch>
            <a:fillRect/>
          </a:stretch>
        </p:blipFill>
        <p:spPr>
          <a:xfrm>
            <a:off x="3116151" y="1748075"/>
            <a:ext cx="2911699" cy="2367200"/>
          </a:xfrm>
          <a:prstGeom prst="rect">
            <a:avLst/>
          </a:prstGeom>
          <a:noFill/>
          <a:ln>
            <a:noFill/>
          </a:ln>
        </p:spPr>
      </p:pic>
      <p:sp>
        <p:nvSpPr>
          <p:cNvPr id="289" name="Shape 289"/>
          <p:cNvSpPr txBox="1"/>
          <p:nvPr/>
        </p:nvSpPr>
        <p:spPr>
          <a:xfrm>
            <a:off x="3645450" y="4147475"/>
            <a:ext cx="1389300" cy="1095900"/>
          </a:xfrm>
          <a:prstGeom prst="rect">
            <a:avLst/>
          </a:prstGeom>
          <a:noFill/>
          <a:ln>
            <a:noFill/>
          </a:ln>
        </p:spPr>
        <p:txBody>
          <a:bodyPr lIns="91425" tIns="91425" rIns="91425" bIns="91425" anchor="t" anchorCtr="0">
            <a:noAutofit/>
          </a:bodyPr>
          <a:lstStyle/>
          <a:p>
            <a:pPr lvl="0" rtl="0">
              <a:lnSpc>
                <a:spcPct val="115000"/>
              </a:lnSpc>
              <a:spcBef>
                <a:spcPts val="1600"/>
              </a:spcBef>
              <a:spcAft>
                <a:spcPts val="400"/>
              </a:spcAft>
              <a:buNone/>
            </a:pPr>
            <a:r>
              <a:rPr lang="en" sz="1800">
                <a:solidFill>
                  <a:srgbClr val="808182"/>
                </a:solidFill>
                <a:latin typeface="Open Sans"/>
                <a:ea typeface="Open Sans"/>
                <a:cs typeface="Open Sans"/>
                <a:sym typeface="Open Sans"/>
              </a:rPr>
              <a:t>@DIYGirls</a:t>
            </a:r>
          </a:p>
          <a:p>
            <a:pPr lvl="0" rtl="0">
              <a:spcBef>
                <a:spcPts val="0"/>
              </a:spcBef>
              <a:buNone/>
            </a:pPr>
            <a:endParaRPr sz="1800">
              <a:latin typeface="Open Sans"/>
              <a:ea typeface="Open Sans"/>
              <a:cs typeface="Open Sans"/>
              <a:sym typeface="Ope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3"/>
        <p:cNvGrpSpPr/>
        <p:nvPr/>
      </p:nvGrpSpPr>
      <p:grpSpPr>
        <a:xfrm>
          <a:off x="0" y="0"/>
          <a:ext cx="0" cy="0"/>
          <a:chOff x="0" y="0"/>
          <a:chExt cx="0" cy="0"/>
        </a:xfrm>
      </p:grpSpPr>
      <p:sp>
        <p:nvSpPr>
          <p:cNvPr id="294" name="Shape 294"/>
          <p:cNvSpPr txBox="1"/>
          <p:nvPr/>
        </p:nvSpPr>
        <p:spPr>
          <a:xfrm>
            <a:off x="3217350" y="3969175"/>
            <a:ext cx="2709300" cy="2379600"/>
          </a:xfrm>
          <a:prstGeom prst="rect">
            <a:avLst/>
          </a:prstGeom>
          <a:noFill/>
          <a:ln>
            <a:noFill/>
          </a:ln>
        </p:spPr>
        <p:txBody>
          <a:bodyPr lIns="91425" tIns="91425" rIns="91425" bIns="91425" anchor="t" anchorCtr="0">
            <a:noAutofit/>
          </a:bodyPr>
          <a:lstStyle/>
          <a:p>
            <a:pPr lvl="0" algn="ctr" rtl="0">
              <a:lnSpc>
                <a:spcPct val="100000"/>
              </a:lnSpc>
              <a:spcBef>
                <a:spcPts val="1600"/>
              </a:spcBef>
              <a:spcAft>
                <a:spcPts val="400"/>
              </a:spcAft>
              <a:buNone/>
            </a:pPr>
            <a:r>
              <a:rPr lang="en" sz="1800">
                <a:solidFill>
                  <a:srgbClr val="808182"/>
                </a:solidFill>
                <a:latin typeface="Open Sans"/>
                <a:ea typeface="Open Sans"/>
                <a:cs typeface="Open Sans"/>
                <a:sym typeface="Open Sans"/>
              </a:rPr>
              <a:t>Sylvia Aguinaga</a:t>
            </a:r>
          </a:p>
          <a:p>
            <a:pPr lvl="0" algn="ctr" rtl="0">
              <a:lnSpc>
                <a:spcPct val="100000"/>
              </a:lnSpc>
              <a:spcBef>
                <a:spcPts val="1600"/>
              </a:spcBef>
              <a:spcAft>
                <a:spcPts val="400"/>
              </a:spcAft>
              <a:buNone/>
            </a:pPr>
            <a:r>
              <a:rPr lang="en" sz="1800">
                <a:solidFill>
                  <a:srgbClr val="808182"/>
                </a:solidFill>
                <a:latin typeface="Open Sans"/>
                <a:ea typeface="Open Sans"/>
                <a:cs typeface="Open Sans"/>
                <a:sym typeface="Open Sans"/>
              </a:rPr>
              <a:t>Director of Curriculum </a:t>
            </a:r>
          </a:p>
          <a:p>
            <a:pPr lvl="0" algn="ctr" rtl="0">
              <a:lnSpc>
                <a:spcPct val="100000"/>
              </a:lnSpc>
              <a:spcBef>
                <a:spcPts val="1600"/>
              </a:spcBef>
              <a:spcAft>
                <a:spcPts val="400"/>
              </a:spcAft>
              <a:buNone/>
            </a:pPr>
            <a:r>
              <a:rPr lang="en" sz="1800">
                <a:solidFill>
                  <a:srgbClr val="808182"/>
                </a:solidFill>
                <a:latin typeface="Open Sans"/>
                <a:ea typeface="Open Sans"/>
                <a:cs typeface="Open Sans"/>
                <a:sym typeface="Open Sans"/>
              </a:rPr>
              <a:t>sylvia@diygirls.org</a:t>
            </a:r>
          </a:p>
          <a:p>
            <a:pPr lvl="0" rtl="0">
              <a:lnSpc>
                <a:spcPct val="115000"/>
              </a:lnSpc>
              <a:spcBef>
                <a:spcPts val="1600"/>
              </a:spcBef>
              <a:spcAft>
                <a:spcPts val="400"/>
              </a:spcAft>
              <a:buNone/>
            </a:pPr>
            <a:endParaRPr sz="1800">
              <a:solidFill>
                <a:srgbClr val="808182"/>
              </a:solidFill>
              <a:latin typeface="Open Sans"/>
              <a:ea typeface="Open Sans"/>
              <a:cs typeface="Open Sans"/>
              <a:sym typeface="Open Sans"/>
            </a:endParaRPr>
          </a:p>
          <a:p>
            <a:pPr lvl="0" rtl="0">
              <a:spcBef>
                <a:spcPts val="0"/>
              </a:spcBef>
              <a:buNone/>
            </a:pPr>
            <a:endParaRPr sz="1800">
              <a:latin typeface="Open Sans"/>
              <a:ea typeface="Open Sans"/>
              <a:cs typeface="Open Sans"/>
              <a:sym typeface="Open Sans"/>
            </a:endParaRPr>
          </a:p>
        </p:txBody>
      </p:sp>
      <p:pic>
        <p:nvPicPr>
          <p:cNvPr id="295" name="Shape 295" descr="1465505522798.png"/>
          <p:cNvPicPr preferRelativeResize="0"/>
          <p:nvPr/>
        </p:nvPicPr>
        <p:blipFill>
          <a:blip r:embed="rId4">
            <a:alphaModFix/>
          </a:blip>
          <a:stretch>
            <a:fillRect/>
          </a:stretch>
        </p:blipFill>
        <p:spPr>
          <a:xfrm>
            <a:off x="3143250" y="801125"/>
            <a:ext cx="2857500" cy="2857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2" name="Picture 1" descr="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1" name="Shape 301"/>
          <p:cNvSpPr txBox="1"/>
          <p:nvPr/>
        </p:nvSpPr>
        <p:spPr>
          <a:xfrm>
            <a:off x="5789050" y="1612850"/>
            <a:ext cx="3284700" cy="673200"/>
          </a:xfrm>
          <a:prstGeom prst="rect">
            <a:avLst/>
          </a:prstGeom>
          <a:noFill/>
          <a:ln>
            <a:noFill/>
          </a:ln>
        </p:spPr>
        <p:txBody>
          <a:bodyPr lIns="91425" tIns="91425" rIns="91425" bIns="91425" anchor="t" anchorCtr="0">
            <a:noAutofit/>
          </a:bodyPr>
          <a:lstStyle/>
          <a:p>
            <a:pPr lvl="0" rtl="0">
              <a:spcBef>
                <a:spcPts val="0"/>
              </a:spcBef>
              <a:buNone/>
            </a:pPr>
            <a:r>
              <a:rPr lang="en" sz="3000">
                <a:solidFill>
                  <a:srgbClr val="808182"/>
                </a:solidFill>
                <a:latin typeface="Open Sans"/>
                <a:ea typeface="Open Sans"/>
                <a:cs typeface="Open Sans"/>
                <a:sym typeface="Open Sans"/>
              </a:rPr>
              <a:t>#InThisTogether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pic>
        <p:nvPicPr>
          <p:cNvPr id="121" name="Shape 121"/>
          <p:cNvPicPr preferRelativeResize="0"/>
          <p:nvPr/>
        </p:nvPicPr>
        <p:blipFill>
          <a:blip r:embed="rId4">
            <a:alphaModFix/>
          </a:blip>
          <a:stretch>
            <a:fillRect/>
          </a:stretch>
        </p:blipFill>
        <p:spPr>
          <a:xfrm>
            <a:off x="8075824" y="6506733"/>
            <a:ext cx="624505" cy="148444"/>
          </a:xfrm>
          <a:prstGeom prst="rect">
            <a:avLst/>
          </a:prstGeom>
          <a:noFill/>
          <a:ln>
            <a:noFill/>
          </a:ln>
        </p:spPr>
      </p:pic>
      <p:pic>
        <p:nvPicPr>
          <p:cNvPr id="122" name="Shape 122" descr="1.png"/>
          <p:cNvPicPr preferRelativeResize="0"/>
          <p:nvPr/>
        </p:nvPicPr>
        <p:blipFill rotWithShape="1">
          <a:blip r:embed="rId5">
            <a:alphaModFix/>
          </a:blip>
          <a:srcRect/>
          <a:stretch/>
        </p:blipFill>
        <p:spPr>
          <a:xfrm>
            <a:off x="3144300" y="976000"/>
            <a:ext cx="2878200" cy="4905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311700" y="593366"/>
            <a:ext cx="8520600" cy="763500"/>
          </a:xfrm>
          <a:prstGeom prst="rect">
            <a:avLst/>
          </a:prstGeom>
        </p:spPr>
        <p:txBody>
          <a:bodyPr lIns="91425" tIns="91425" rIns="91425" bIns="91425" anchor="t" anchorCtr="0">
            <a:noAutofit/>
          </a:bodyPr>
          <a:lstStyle/>
          <a:p>
            <a:pPr lvl="0" rtl="0">
              <a:spcBef>
                <a:spcPts val="0"/>
              </a:spcBef>
              <a:buNone/>
            </a:pPr>
            <a:endParaRPr/>
          </a:p>
        </p:txBody>
      </p:sp>
      <p:sp>
        <p:nvSpPr>
          <p:cNvPr id="128" name="Shape 128"/>
          <p:cNvSpPr txBox="1">
            <a:spLocks noGrp="1"/>
          </p:cNvSpPr>
          <p:nvPr>
            <p:ph type="body" idx="1"/>
          </p:nvPr>
        </p:nvSpPr>
        <p:spPr>
          <a:xfrm>
            <a:off x="311700" y="1536633"/>
            <a:ext cx="8520600" cy="4555200"/>
          </a:xfrm>
          <a:prstGeom prst="rect">
            <a:avLst/>
          </a:prstGeom>
        </p:spPr>
        <p:txBody>
          <a:bodyPr lIns="91425" tIns="91425" rIns="91425" bIns="91425" anchor="t" anchorCtr="0">
            <a:noAutofit/>
          </a:bodyPr>
          <a:lstStyle/>
          <a:p>
            <a:pPr lvl="0" rtl="0">
              <a:spcBef>
                <a:spcPts val="0"/>
              </a:spcBef>
              <a:buNone/>
            </a:pPr>
            <a:endParaRPr/>
          </a:p>
        </p:txBody>
      </p:sp>
      <p:pic>
        <p:nvPicPr>
          <p:cNvPr id="2" name="Picture 1" descr="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
        <p:cNvGrpSpPr/>
        <p:nvPr/>
      </p:nvGrpSpPr>
      <p:grpSpPr>
        <a:xfrm>
          <a:off x="0" y="0"/>
          <a:ext cx="0" cy="0"/>
          <a:chOff x="0" y="0"/>
          <a:chExt cx="0" cy="0"/>
        </a:xfrm>
      </p:grpSpPr>
      <p:pic>
        <p:nvPicPr>
          <p:cNvPr id="134" name="Shape 134" descr="4.png"/>
          <p:cNvPicPr preferRelativeResize="0"/>
          <p:nvPr/>
        </p:nvPicPr>
        <p:blipFill>
          <a:blip r:embed="rId4">
            <a:alphaModFix/>
          </a:blip>
          <a:stretch>
            <a:fillRect/>
          </a:stretch>
        </p:blipFill>
        <p:spPr>
          <a:xfrm>
            <a:off x="542176" y="172574"/>
            <a:ext cx="8382223" cy="63112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pic>
        <p:nvPicPr>
          <p:cNvPr id="139" name="Shape 139"/>
          <p:cNvPicPr preferRelativeResize="0"/>
          <p:nvPr/>
        </p:nvPicPr>
        <p:blipFill>
          <a:blip r:embed="rId4">
            <a:alphaModFix/>
          </a:blip>
          <a:stretch>
            <a:fillRect/>
          </a:stretch>
        </p:blipFill>
        <p:spPr>
          <a:xfrm>
            <a:off x="8075824" y="6506733"/>
            <a:ext cx="624505" cy="148444"/>
          </a:xfrm>
          <a:prstGeom prst="rect">
            <a:avLst/>
          </a:prstGeom>
          <a:noFill/>
          <a:ln>
            <a:noFill/>
          </a:ln>
        </p:spPr>
      </p:pic>
      <p:pic>
        <p:nvPicPr>
          <p:cNvPr id="140" name="Shape 140" descr="WoodworkingLogo.png"/>
          <p:cNvPicPr preferRelativeResize="0"/>
          <p:nvPr/>
        </p:nvPicPr>
        <p:blipFill>
          <a:blip r:embed="rId5">
            <a:alphaModFix/>
          </a:blip>
          <a:stretch>
            <a:fillRect/>
          </a:stretch>
        </p:blipFill>
        <p:spPr>
          <a:xfrm>
            <a:off x="1552575" y="371000"/>
            <a:ext cx="2943225" cy="2943225"/>
          </a:xfrm>
          <a:prstGeom prst="rect">
            <a:avLst/>
          </a:prstGeom>
          <a:noFill/>
          <a:ln>
            <a:noFill/>
          </a:ln>
        </p:spPr>
      </p:pic>
      <p:pic>
        <p:nvPicPr>
          <p:cNvPr id="141" name="Shape 141" descr="CreativeElectronicsLogo.png"/>
          <p:cNvPicPr preferRelativeResize="0"/>
          <p:nvPr/>
        </p:nvPicPr>
        <p:blipFill>
          <a:blip r:embed="rId6">
            <a:alphaModFix/>
          </a:blip>
          <a:stretch>
            <a:fillRect/>
          </a:stretch>
        </p:blipFill>
        <p:spPr>
          <a:xfrm>
            <a:off x="4648200" y="371000"/>
            <a:ext cx="2943225" cy="2943225"/>
          </a:xfrm>
          <a:prstGeom prst="rect">
            <a:avLst/>
          </a:prstGeom>
          <a:noFill/>
          <a:ln>
            <a:noFill/>
          </a:ln>
        </p:spPr>
      </p:pic>
      <p:pic>
        <p:nvPicPr>
          <p:cNvPr id="142" name="Shape 142" descr="AirQualityLogo.png"/>
          <p:cNvPicPr preferRelativeResize="0"/>
          <p:nvPr/>
        </p:nvPicPr>
        <p:blipFill>
          <a:blip r:embed="rId7">
            <a:alphaModFix/>
          </a:blip>
          <a:stretch>
            <a:fillRect/>
          </a:stretch>
        </p:blipFill>
        <p:spPr>
          <a:xfrm>
            <a:off x="1552575" y="3466625"/>
            <a:ext cx="2943225" cy="2943225"/>
          </a:xfrm>
          <a:prstGeom prst="rect">
            <a:avLst/>
          </a:prstGeom>
          <a:noFill/>
          <a:ln>
            <a:noFill/>
          </a:ln>
        </p:spPr>
      </p:pic>
      <p:pic>
        <p:nvPicPr>
          <p:cNvPr id="143" name="Shape 143" descr="CodingLogo.png"/>
          <p:cNvPicPr preferRelativeResize="0"/>
          <p:nvPr/>
        </p:nvPicPr>
        <p:blipFill>
          <a:blip r:embed="rId8">
            <a:alphaModFix/>
          </a:blip>
          <a:stretch>
            <a:fillRect/>
          </a:stretch>
        </p:blipFill>
        <p:spPr>
          <a:xfrm>
            <a:off x="4648200" y="3466625"/>
            <a:ext cx="2943225" cy="2943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
        <p:cNvGrpSpPr/>
        <p:nvPr/>
      </p:nvGrpSpPr>
      <p:grpSpPr>
        <a:xfrm>
          <a:off x="0" y="0"/>
          <a:ext cx="0" cy="0"/>
          <a:chOff x="0" y="0"/>
          <a:chExt cx="0" cy="0"/>
        </a:xfrm>
      </p:grpSpPr>
      <p:pic>
        <p:nvPicPr>
          <p:cNvPr id="148" name="Shape 148"/>
          <p:cNvPicPr preferRelativeResize="0"/>
          <p:nvPr/>
        </p:nvPicPr>
        <p:blipFill>
          <a:blip r:embed="rId4">
            <a:alphaModFix/>
          </a:blip>
          <a:stretch>
            <a:fillRect/>
          </a:stretch>
        </p:blipFill>
        <p:spPr>
          <a:xfrm>
            <a:off x="8075824" y="6506733"/>
            <a:ext cx="624505" cy="148444"/>
          </a:xfrm>
          <a:prstGeom prst="rect">
            <a:avLst/>
          </a:prstGeom>
          <a:noFill/>
          <a:ln>
            <a:noFill/>
          </a:ln>
        </p:spPr>
      </p:pic>
      <p:pic>
        <p:nvPicPr>
          <p:cNvPr id="2" name="Picture 1" descr="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3"/>
        <p:cNvGrpSpPr/>
        <p:nvPr/>
      </p:nvGrpSpPr>
      <p:grpSpPr>
        <a:xfrm>
          <a:off x="0" y="0"/>
          <a:ext cx="0" cy="0"/>
          <a:chOff x="0" y="0"/>
          <a:chExt cx="0" cy="0"/>
        </a:xfrm>
      </p:grpSpPr>
      <p:pic>
        <p:nvPicPr>
          <p:cNvPr id="154" name="Shape 154"/>
          <p:cNvPicPr preferRelativeResize="0"/>
          <p:nvPr/>
        </p:nvPicPr>
        <p:blipFill>
          <a:blip r:embed="rId3">
            <a:alphaModFix/>
          </a:blip>
          <a:stretch>
            <a:fillRect/>
          </a:stretch>
        </p:blipFill>
        <p:spPr>
          <a:xfrm>
            <a:off x="8075824" y="6506733"/>
            <a:ext cx="624505" cy="148444"/>
          </a:xfrm>
          <a:prstGeom prst="rect">
            <a:avLst/>
          </a:prstGeom>
          <a:noFill/>
          <a:ln>
            <a:noFill/>
          </a:ln>
        </p:spPr>
      </p:pic>
      <p:sp>
        <p:nvSpPr>
          <p:cNvPr id="155" name="Shape 155"/>
          <p:cNvSpPr txBox="1"/>
          <p:nvPr/>
        </p:nvSpPr>
        <p:spPr>
          <a:xfrm>
            <a:off x="2430300" y="1911150"/>
            <a:ext cx="5437838" cy="3035700"/>
          </a:xfrm>
          <a:prstGeom prst="rect">
            <a:avLst/>
          </a:prstGeom>
          <a:noFill/>
          <a:ln>
            <a:noFill/>
          </a:ln>
        </p:spPr>
        <p:txBody>
          <a:bodyPr lIns="91425" tIns="91425" rIns="91425" bIns="91425" anchor="ctr" anchorCtr="0">
            <a:noAutofit/>
          </a:bodyPr>
          <a:lstStyle/>
          <a:p>
            <a:pPr lvl="0" rtl="0">
              <a:spcBef>
                <a:spcPts val="0"/>
              </a:spcBef>
              <a:buNone/>
            </a:pPr>
            <a:r>
              <a:rPr lang="en" sz="9600" dirty="0">
                <a:solidFill>
                  <a:srgbClr val="804089"/>
                </a:solidFill>
                <a:latin typeface="Open Sans"/>
                <a:ea typeface="Open Sans"/>
                <a:cs typeface="Open Sans"/>
                <a:sym typeface="Open Sans"/>
              </a:rPr>
              <a:t>WHAT?</a:t>
            </a:r>
          </a:p>
          <a:p>
            <a:pPr lvl="0" rtl="0">
              <a:spcBef>
                <a:spcPts val="0"/>
              </a:spcBef>
              <a:buNone/>
            </a:pPr>
            <a:endParaRPr sz="1800" dirty="0">
              <a:latin typeface="Open Sans"/>
              <a:ea typeface="Open Sans"/>
              <a:cs typeface="Open Sans"/>
              <a:sym typeface="Open Sans"/>
            </a:endParaRPr>
          </a:p>
          <a:p>
            <a:pPr lvl="0" rtl="0">
              <a:spcBef>
                <a:spcPts val="0"/>
              </a:spcBef>
              <a:buNone/>
            </a:pPr>
            <a:endParaRPr sz="1800" dirty="0">
              <a:solidFill>
                <a:srgbClr val="808182"/>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1306</TotalTime>
  <Words>1562</Words>
  <Application>Microsoft Macintosh PowerPoint</Application>
  <PresentationFormat>On-screen Show (4:3)</PresentationFormat>
  <Paragraphs>132</Paragraphs>
  <Slides>36</Slides>
  <Notes>35</Notes>
  <HiddenSlides>0</HiddenSlides>
  <MMClips>0</MMClip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simple-light-2</vt:lpstr>
      <vt:lpstr>coral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Computational Thinking Definition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Debug</vt:lpstr>
      <vt:lpstr>Reflect</vt:lpstr>
      <vt:lpstr>PowerPoint Presentation</vt:lpstr>
      <vt:lpstr>Write tiny tweets about how you felt at the time.</vt:lpstr>
      <vt:lpstr>Tell me about the hardest bit of code you debugged today.  (write in your journal, talk with a neighbor, and then share)</vt:lpstr>
      <vt:lpstr>How did you feel when you found your code broke?  (write in your journal, talk with a neighbor, and then share)</vt:lpstr>
      <vt:lpstr>What were some successful approaches to debugging?  (write in your journal, talk with a neighbor, and then share)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Jennifer Jacobs</cp:lastModifiedBy>
  <cp:revision>10</cp:revision>
  <cp:lastPrinted>2017-04-26T17:22:16Z</cp:lastPrinted>
  <dcterms:modified xsi:type="dcterms:W3CDTF">2017-04-26T17:22:28Z</dcterms:modified>
</cp:coreProperties>
</file>