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1" r:id="rId3"/>
    <p:sldMasterId id="2147483681" r:id="rId4"/>
    <p:sldMasterId id="2147483692" r:id="rId5"/>
    <p:sldMasterId id="2147483703" r:id="rId6"/>
    <p:sldMasterId id="2147483715" r:id="rId7"/>
    <p:sldMasterId id="2147483726" r:id="rId8"/>
  </p:sldMasterIdLst>
  <p:notesMasterIdLst>
    <p:notesMasterId r:id="rId41"/>
  </p:notesMasterIdLst>
  <p:handoutMasterIdLst>
    <p:handoutMasterId r:id="rId42"/>
  </p:handoutMasterIdLst>
  <p:sldIdLst>
    <p:sldId id="318" r:id="rId9"/>
    <p:sldId id="297" r:id="rId10"/>
    <p:sldId id="266" r:id="rId11"/>
    <p:sldId id="267" r:id="rId12"/>
    <p:sldId id="278" r:id="rId13"/>
    <p:sldId id="269" r:id="rId14"/>
    <p:sldId id="299" r:id="rId15"/>
    <p:sldId id="301" r:id="rId16"/>
    <p:sldId id="306" r:id="rId17"/>
    <p:sldId id="270" r:id="rId18"/>
    <p:sldId id="263" r:id="rId19"/>
    <p:sldId id="262" r:id="rId20"/>
    <p:sldId id="305" r:id="rId21"/>
    <p:sldId id="295" r:id="rId22"/>
    <p:sldId id="294" r:id="rId23"/>
    <p:sldId id="311" r:id="rId24"/>
    <p:sldId id="309" r:id="rId25"/>
    <p:sldId id="308" r:id="rId26"/>
    <p:sldId id="317" r:id="rId27"/>
    <p:sldId id="293" r:id="rId28"/>
    <p:sldId id="264" r:id="rId29"/>
    <p:sldId id="292" r:id="rId30"/>
    <p:sldId id="275" r:id="rId31"/>
    <p:sldId id="310" r:id="rId32"/>
    <p:sldId id="316" r:id="rId33"/>
    <p:sldId id="279" r:id="rId34"/>
    <p:sldId id="303" r:id="rId35"/>
    <p:sldId id="307" r:id="rId36"/>
    <p:sldId id="280" r:id="rId37"/>
    <p:sldId id="281" r:id="rId38"/>
    <p:sldId id="274" r:id="rId39"/>
    <p:sldId id="313"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24" autoAdjust="0"/>
  </p:normalViewPr>
  <p:slideViewPr>
    <p:cSldViewPr snapToGrid="0" snapToObjects="1">
      <p:cViewPr>
        <p:scale>
          <a:sx n="100" d="100"/>
          <a:sy n="100" d="100"/>
        </p:scale>
        <p:origin x="-2600" y="-2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27100" y="0"/>
            <a:ext cx="4927598" cy="812800"/>
          </a:xfrm>
          <a:prstGeom prst="rect">
            <a:avLst/>
          </a:prstGeom>
        </p:spPr>
        <p:txBody>
          <a:bodyPr vert="horz" lIns="91440" tIns="45720" rIns="91440" bIns="45720" rtlCol="0" anchor="ctr"/>
          <a:lstStyle>
            <a:lvl1pPr algn="l">
              <a:defRPr sz="1200"/>
            </a:lvl1pPr>
          </a:lstStyle>
          <a:p>
            <a:pPr algn="ctr"/>
            <a:r>
              <a:rPr lang="en-US" sz="1800" dirty="0" smtClean="0">
                <a:latin typeface="+mj-lt"/>
              </a:rPr>
              <a:t>Teen Mental Illness 101</a:t>
            </a:r>
            <a:endParaRPr lang="en-US" sz="1800" dirty="0">
              <a:latin typeface="+mj-lt"/>
            </a:endParaRPr>
          </a:p>
        </p:txBody>
      </p:sp>
      <p:sp>
        <p:nvSpPr>
          <p:cNvPr id="3" name="Date Placeholder 2"/>
          <p:cNvSpPr>
            <a:spLocks noGrp="1"/>
          </p:cNvSpPr>
          <p:nvPr>
            <p:ph type="dt" sz="quarter" idx="1"/>
          </p:nvPr>
        </p:nvSpPr>
        <p:spPr>
          <a:xfrm>
            <a:off x="5854699" y="0"/>
            <a:ext cx="1001713" cy="457200"/>
          </a:xfrm>
          <a:prstGeom prst="rect">
            <a:avLst/>
          </a:prstGeom>
        </p:spPr>
        <p:txBody>
          <a:bodyPr vert="horz" lIns="91440" tIns="45720" rIns="91440" bIns="45720" rtlCol="0" anchor="ctr"/>
          <a:lstStyle>
            <a:lvl1pPr algn="r">
              <a:defRPr sz="1200"/>
            </a:lvl1pPr>
          </a:lstStyle>
          <a:p>
            <a:pPr algn="ctr"/>
            <a:r>
              <a:rPr lang="en-US" dirty="0" smtClean="0"/>
              <a:t>11/10/2016</a:t>
            </a:r>
            <a:endParaRPr lang="en-US" dirty="0"/>
          </a:p>
        </p:txBody>
      </p:sp>
      <p:sp>
        <p:nvSpPr>
          <p:cNvPr id="4" name="Footer Placeholder 3"/>
          <p:cNvSpPr>
            <a:spLocks noGrp="1"/>
          </p:cNvSpPr>
          <p:nvPr>
            <p:ph type="ftr" sz="quarter" idx="2"/>
          </p:nvPr>
        </p:nvSpPr>
        <p:spPr>
          <a:xfrm>
            <a:off x="927100" y="8420100"/>
            <a:ext cx="4927598" cy="72231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854697" y="8685213"/>
            <a:ext cx="1001715" cy="457200"/>
          </a:xfrm>
          <a:prstGeom prst="rect">
            <a:avLst/>
          </a:prstGeom>
        </p:spPr>
        <p:txBody>
          <a:bodyPr vert="horz" lIns="91440" tIns="45720" rIns="91440" bIns="45720" rtlCol="0" anchor="b"/>
          <a:lstStyle>
            <a:lvl1pPr algn="r">
              <a:defRPr sz="1200"/>
            </a:lvl1pPr>
          </a:lstStyle>
          <a:p>
            <a:fld id="{00F036E9-6444-2449-B401-0066FD450833}" type="slidenum">
              <a:rPr lang="en-US" smtClean="0"/>
              <a:t>‹#›</a:t>
            </a:fld>
            <a:endParaRPr lang="en-US"/>
          </a:p>
        </p:txBody>
      </p:sp>
    </p:spTree>
    <p:extLst>
      <p:ext uri="{BB962C8B-B14F-4D97-AF65-F5344CB8AC3E}">
        <p14:creationId xmlns:p14="http://schemas.microsoft.com/office/powerpoint/2010/main" val="31036027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EC94C-DA12-DC40-AEEA-0E8A31FDBB75}" type="datetimeFigureOut">
              <a:rPr lang="en-US" smtClean="0"/>
              <a:t>11/9/16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FC2246-B267-CB43-B135-524C21219B1E}" type="slidenum">
              <a:rPr lang="en-US" smtClean="0"/>
              <a:t>‹#›</a:t>
            </a:fld>
            <a:endParaRPr lang="en-US"/>
          </a:p>
        </p:txBody>
      </p:sp>
    </p:spTree>
    <p:extLst>
      <p:ext uri="{BB962C8B-B14F-4D97-AF65-F5344CB8AC3E}">
        <p14:creationId xmlns:p14="http://schemas.microsoft.com/office/powerpoint/2010/main" val="13292869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p>
            <a:pPr marL="0" marR="0">
              <a:lnSpc>
                <a:spcPct val="115000"/>
              </a:lnSpc>
              <a:spcBef>
                <a:spcPts val="0"/>
              </a:spcBef>
              <a:spcAft>
                <a:spcPts val="1000"/>
              </a:spcAft>
            </a:pPr>
            <a:r>
              <a:rPr lang="en-US" sz="1000" dirty="0" smtClean="0">
                <a:latin typeface="+mn-lt"/>
                <a:ea typeface="Calibri"/>
                <a:cs typeface="Times New Roman"/>
              </a:rPr>
              <a:t>Risk Factors</a:t>
            </a:r>
          </a:p>
          <a:p>
            <a:pPr marL="0" marR="0">
              <a:lnSpc>
                <a:spcPct val="115000"/>
              </a:lnSpc>
              <a:spcBef>
                <a:spcPts val="0"/>
              </a:spcBef>
              <a:spcAft>
                <a:spcPts val="1000"/>
              </a:spcAft>
            </a:pPr>
            <a:r>
              <a:rPr lang="en-US" sz="1000" dirty="0" smtClean="0">
                <a:latin typeface="+mn-lt"/>
                <a:ea typeface="Calibri"/>
                <a:cs typeface="Times New Roman"/>
              </a:rPr>
              <a:t>“What are things that could put a person at greater risk of dying by suicide?”</a:t>
            </a:r>
          </a:p>
          <a:p>
            <a:pPr marL="342900" marR="0" lvl="0" indent="-342900">
              <a:lnSpc>
                <a:spcPct val="115000"/>
              </a:lnSpc>
              <a:spcBef>
                <a:spcPts val="0"/>
              </a:spcBef>
              <a:spcAft>
                <a:spcPts val="1000"/>
              </a:spcAft>
              <a:buFont typeface="Wingdings"/>
              <a:buChar char=""/>
            </a:pPr>
            <a:r>
              <a:rPr lang="en-US" sz="1000" dirty="0" smtClean="0">
                <a:latin typeface="+mn-lt"/>
                <a:ea typeface="Calibri"/>
                <a:cs typeface="Times New Roman"/>
              </a:rPr>
              <a:t>Drugs &amp; alcohol</a:t>
            </a:r>
          </a:p>
          <a:p>
            <a:pPr marL="0" marR="0">
              <a:lnSpc>
                <a:spcPct val="115000"/>
              </a:lnSpc>
              <a:spcBef>
                <a:spcPts val="0"/>
              </a:spcBef>
              <a:spcAft>
                <a:spcPts val="1000"/>
              </a:spcAft>
            </a:pPr>
            <a:r>
              <a:rPr lang="en-US" sz="1000" dirty="0" smtClean="0">
                <a:latin typeface="+mn-lt"/>
                <a:ea typeface="Calibri"/>
                <a:cs typeface="Times New Roman"/>
              </a:rPr>
              <a:t>-Impaired impulse control- as related to being a teenager or being under the influence of drugs or alcohol</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Lack of inhibition- not really caring what’s right or wrong</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Access to guns- 6x more likely to die by suicide </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Previous suicide attempts- if they have attempted before they are at greater risk</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Suicide in family- mental illness </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Abuse &amp; bullying- if someone is experiencing abuse at home or being bullied at school</a:t>
            </a:r>
          </a:p>
          <a:p>
            <a:pPr marL="0" marR="0">
              <a:lnSpc>
                <a:spcPct val="115000"/>
              </a:lnSpc>
              <a:spcBef>
                <a:spcPts val="0"/>
              </a:spcBef>
              <a:spcAft>
                <a:spcPts val="1000"/>
              </a:spcAft>
            </a:pPr>
            <a:r>
              <a:rPr lang="en-US" sz="1000" b="1" dirty="0" smtClean="0">
                <a:latin typeface="+mn-lt"/>
                <a:ea typeface="Calibri"/>
                <a:cs typeface="Times New Roman"/>
              </a:rPr>
              <a:t> </a:t>
            </a:r>
            <a:endParaRPr lang="en-US" sz="1000" dirty="0" smtClean="0">
              <a:latin typeface="+mn-lt"/>
              <a:ea typeface="Calibri"/>
              <a:cs typeface="Times New Roman"/>
            </a:endParaRPr>
          </a:p>
          <a:p>
            <a:pPr marL="0" marR="0">
              <a:lnSpc>
                <a:spcPct val="115000"/>
              </a:lnSpc>
              <a:spcBef>
                <a:spcPts val="0"/>
              </a:spcBef>
              <a:spcAft>
                <a:spcPts val="1000"/>
              </a:spcAft>
            </a:pPr>
            <a:r>
              <a:rPr lang="en-US" sz="1000" dirty="0" smtClean="0">
                <a:latin typeface="+mn-lt"/>
                <a:ea typeface="Calibri"/>
                <a:cs typeface="Times New Roman"/>
              </a:rPr>
              <a:t>Statements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wanting to die or to kill oneself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feeling hopeless or having no reason to live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feeling trapped or in unbearable pain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being a burden to others </a:t>
            </a:r>
          </a:p>
          <a:p>
            <a:pPr marL="0" marR="0">
              <a:lnSpc>
                <a:spcPct val="115000"/>
              </a:lnSpc>
              <a:spcBef>
                <a:spcPts val="0"/>
              </a:spcBef>
              <a:spcAft>
                <a:spcPts val="1000"/>
              </a:spcAft>
            </a:pPr>
            <a:r>
              <a:rPr lang="en-US" sz="1000" dirty="0" smtClean="0">
                <a:latin typeface="+mn-lt"/>
                <a:ea typeface="Calibri"/>
                <a:cs typeface="Times New Roman"/>
              </a:rPr>
              <a:t>Appearance</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 Changes from “baseline”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disheveled, no longer caring, big baggy clothes in summer weather</a:t>
            </a:r>
          </a:p>
          <a:p>
            <a:pPr marL="0" marR="0">
              <a:lnSpc>
                <a:spcPct val="115000"/>
              </a:lnSpc>
              <a:spcBef>
                <a:spcPts val="0"/>
              </a:spcBef>
              <a:spcAft>
                <a:spcPts val="1000"/>
              </a:spcAft>
            </a:pPr>
            <a:r>
              <a:rPr lang="en-US" sz="1000" dirty="0" smtClean="0">
                <a:latin typeface="+mn-lt"/>
                <a:ea typeface="Calibri"/>
                <a:cs typeface="Times New Roman"/>
              </a:rPr>
              <a:t>Behavior</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Increasing the use of alcohol or drugs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Showing rage or talking about seeking revenge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Displaying extreme mood swings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Change in sleeping/eating habits</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Acting anxious or agitated; behaving recklessly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Sleeping too little or too much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Looking for a way to kill oneself, such as searching online or buying a gun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Withdrawing or feeling isolated A</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Writings and Drawings about death/suicide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 </a:t>
            </a:r>
          </a:p>
          <a:p>
            <a:pPr marL="0" marR="0">
              <a:lnSpc>
                <a:spcPct val="115000"/>
              </a:lnSpc>
              <a:spcBef>
                <a:spcPts val="0"/>
              </a:spcBef>
              <a:spcAft>
                <a:spcPts val="1000"/>
              </a:spcAft>
            </a:pPr>
            <a:r>
              <a:rPr lang="en-US" sz="1000" dirty="0" smtClean="0">
                <a:latin typeface="+mn-lt"/>
                <a:ea typeface="Calibri"/>
                <a:cs typeface="Times New Roman"/>
              </a:rPr>
              <a:t>Self Harm Vs. Suicide </a:t>
            </a:r>
          </a:p>
          <a:p>
            <a:pPr marL="342900" marR="0" lvl="0" indent="-342900">
              <a:lnSpc>
                <a:spcPct val="115000"/>
              </a:lnSpc>
              <a:spcBef>
                <a:spcPts val="0"/>
              </a:spcBef>
              <a:spcAft>
                <a:spcPts val="1000"/>
              </a:spcAft>
              <a:buFont typeface="Symbol"/>
              <a:buChar char=""/>
            </a:pPr>
            <a:r>
              <a:rPr lang="en-US" sz="1000" dirty="0" smtClean="0">
                <a:latin typeface="+mn-lt"/>
                <a:ea typeface="Calibri"/>
                <a:cs typeface="Times New Roman"/>
              </a:rPr>
              <a:t>Discuss the difference between harming self as maladaptive coping or hurting self with intention to die. </a:t>
            </a:r>
          </a:p>
          <a:p>
            <a:pPr marL="0" marR="0">
              <a:lnSpc>
                <a:spcPct val="115000"/>
              </a:lnSpc>
              <a:spcBef>
                <a:spcPts val="0"/>
              </a:spcBef>
              <a:spcAft>
                <a:spcPts val="1000"/>
              </a:spcAft>
            </a:pPr>
            <a:r>
              <a:rPr lang="en-US" sz="1000" dirty="0" smtClean="0">
                <a:latin typeface="+mn-lt"/>
                <a:ea typeface="Calibri"/>
                <a:cs typeface="Times New Roman"/>
              </a:rPr>
              <a:t>Drop in grades</a:t>
            </a:r>
          </a:p>
          <a:p>
            <a:pPr marL="0" marR="0">
              <a:lnSpc>
                <a:spcPct val="115000"/>
              </a:lnSpc>
              <a:spcBef>
                <a:spcPts val="0"/>
              </a:spcBef>
              <a:spcAft>
                <a:spcPts val="1000"/>
              </a:spcAft>
            </a:pPr>
            <a:r>
              <a:rPr lang="en-US" sz="1000" dirty="0" smtClean="0">
                <a:latin typeface="+mn-lt"/>
                <a:ea typeface="Calibri"/>
                <a:cs typeface="Times New Roman"/>
              </a:rPr>
              <a:t>Giving away possessions- danger in this as being a “will” for young people and a really big “red flag”</a:t>
            </a:r>
          </a:p>
          <a:p>
            <a:pPr marL="0" marR="0">
              <a:lnSpc>
                <a:spcPct val="115000"/>
              </a:lnSpc>
              <a:spcBef>
                <a:spcPts val="0"/>
              </a:spcBef>
              <a:spcAft>
                <a:spcPts val="1000"/>
              </a:spcAft>
            </a:pPr>
            <a:r>
              <a:rPr lang="en-US" sz="1000" dirty="0" smtClean="0">
                <a:latin typeface="+mn-lt"/>
                <a:ea typeface="Calibri"/>
                <a:cs typeface="Times New Roman"/>
              </a:rPr>
              <a:t>Talk, writing, and/or drawing about death- transition in to pictures drawn by teen in the 70’s</a:t>
            </a:r>
          </a:p>
          <a:p>
            <a:pPr marL="0" marR="0">
              <a:lnSpc>
                <a:spcPct val="115000"/>
              </a:lnSpc>
              <a:spcBef>
                <a:spcPts val="0"/>
              </a:spcBef>
              <a:spcAft>
                <a:spcPts val="1000"/>
              </a:spcAft>
            </a:pPr>
            <a:r>
              <a:rPr lang="en-US" sz="1000" dirty="0" smtClean="0">
                <a:latin typeface="+mn-lt"/>
                <a:ea typeface="Calibri"/>
                <a:cs typeface="Times New Roman"/>
              </a:rPr>
              <a:t>Giving away possessions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Feelings/Affect</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Expand beyond depression to agitation, anxiety, expansiveness (mania, bi-</a:t>
            </a:r>
            <a:r>
              <a:rPr lang="en-US" sz="1000" dirty="0" err="1" smtClean="0">
                <a:latin typeface="+mn-lt"/>
                <a:ea typeface="Calibri"/>
                <a:cs typeface="Times New Roman"/>
              </a:rPr>
              <a:t>polorarity</a:t>
            </a:r>
            <a:r>
              <a:rPr lang="en-US" sz="1000" dirty="0" smtClean="0">
                <a:latin typeface="+mn-lt"/>
                <a:ea typeface="Calibri"/>
                <a:cs typeface="Times New Roman"/>
              </a:rPr>
              <a:t>),  1&amp;2, Hypomania, </a:t>
            </a:r>
            <a:r>
              <a:rPr lang="en-US" sz="1000" dirty="0" err="1" smtClean="0">
                <a:latin typeface="+mn-lt"/>
                <a:ea typeface="Calibri"/>
                <a:cs typeface="Times New Roman"/>
              </a:rPr>
              <a:t>dysthmia</a:t>
            </a:r>
            <a:r>
              <a:rPr lang="en-US" sz="1000" dirty="0" smtClean="0">
                <a:latin typeface="+mn-lt"/>
                <a:ea typeface="Calibri"/>
                <a:cs typeface="Times New Roman"/>
              </a:rPr>
              <a:t>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Behaviors</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Acting anxious or agitated; behaving recklessly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Sleeping too little or too much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Looking for a way to kill oneself, such as searching online or buying a gun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Withdrawing or feeling isolated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Writings and Drawings about death/suicide </a:t>
            </a:r>
          </a:p>
          <a:p>
            <a:pPr eaLnBrk="1" hangingPunct="1">
              <a:lnSpc>
                <a:spcPct val="80000"/>
              </a:lnSpc>
              <a:spcBef>
                <a:spcPct val="0"/>
              </a:spcBef>
            </a:pPr>
            <a:endParaRPr lang="en-US" sz="1000" dirty="0" smtClean="0"/>
          </a:p>
        </p:txBody>
      </p:sp>
      <p:sp>
        <p:nvSpPr>
          <p:cNvPr id="4" name="Rectangle 3"/>
          <p:cNvSpPr>
            <a:spLocks noGrp="1"/>
          </p:cNvSpPr>
          <p:nvPr>
            <p:ph type="sldNum" sz="quarter" idx="10"/>
          </p:nvPr>
        </p:nvSpPr>
        <p:spPr/>
        <p:txBody>
          <a:bodyPr/>
          <a:lstStyle/>
          <a:p>
            <a:fld id="{CA5D3BF3-D352-46FC-8343-31F56E6730EA}"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p>
            <a:pPr marL="0" marR="0">
              <a:lnSpc>
                <a:spcPct val="115000"/>
              </a:lnSpc>
              <a:spcBef>
                <a:spcPts val="0"/>
              </a:spcBef>
              <a:spcAft>
                <a:spcPts val="1000"/>
              </a:spcAft>
            </a:pPr>
            <a:r>
              <a:rPr lang="en-US" sz="1000" dirty="0" smtClean="0">
                <a:latin typeface="+mn-lt"/>
                <a:ea typeface="Calibri"/>
                <a:cs typeface="Times New Roman"/>
              </a:rPr>
              <a:t>Risk Factors</a:t>
            </a:r>
          </a:p>
          <a:p>
            <a:pPr marL="0" marR="0">
              <a:lnSpc>
                <a:spcPct val="115000"/>
              </a:lnSpc>
              <a:spcBef>
                <a:spcPts val="0"/>
              </a:spcBef>
              <a:spcAft>
                <a:spcPts val="1000"/>
              </a:spcAft>
            </a:pPr>
            <a:r>
              <a:rPr lang="en-US" sz="1000" dirty="0" smtClean="0">
                <a:latin typeface="+mn-lt"/>
                <a:ea typeface="Calibri"/>
                <a:cs typeface="Times New Roman"/>
              </a:rPr>
              <a:t>“What are things that could put a person at greater risk of dying by suicide?”</a:t>
            </a:r>
          </a:p>
          <a:p>
            <a:pPr marL="342900" marR="0" lvl="0" indent="-342900">
              <a:lnSpc>
                <a:spcPct val="115000"/>
              </a:lnSpc>
              <a:spcBef>
                <a:spcPts val="0"/>
              </a:spcBef>
              <a:spcAft>
                <a:spcPts val="1000"/>
              </a:spcAft>
              <a:buFont typeface="Wingdings"/>
              <a:buChar char=""/>
            </a:pPr>
            <a:r>
              <a:rPr lang="en-US" sz="1000" dirty="0" smtClean="0">
                <a:latin typeface="+mn-lt"/>
                <a:ea typeface="Calibri"/>
                <a:cs typeface="Times New Roman"/>
              </a:rPr>
              <a:t>Drugs &amp; alcohol</a:t>
            </a:r>
          </a:p>
          <a:p>
            <a:pPr marL="0" marR="0">
              <a:lnSpc>
                <a:spcPct val="115000"/>
              </a:lnSpc>
              <a:spcBef>
                <a:spcPts val="0"/>
              </a:spcBef>
              <a:spcAft>
                <a:spcPts val="1000"/>
              </a:spcAft>
            </a:pPr>
            <a:r>
              <a:rPr lang="en-US" sz="1000" dirty="0" smtClean="0">
                <a:latin typeface="+mn-lt"/>
                <a:ea typeface="Calibri"/>
                <a:cs typeface="Times New Roman"/>
              </a:rPr>
              <a:t>-Impaired impulse control- as related to being a teenager or being under the influence of drugs or alcohol</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Lack of inhibition- not really caring what’s right or wrong</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Access to guns- 6x more likely to die by suicide </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Previous suicide attempts- if they have attempted before they are at greater risk</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Suicide in family- mental illness </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Abuse &amp; bullying- if someone is experiencing abuse at home or being bullied at school</a:t>
            </a:r>
          </a:p>
          <a:p>
            <a:pPr marL="0" marR="0">
              <a:lnSpc>
                <a:spcPct val="115000"/>
              </a:lnSpc>
              <a:spcBef>
                <a:spcPts val="0"/>
              </a:spcBef>
              <a:spcAft>
                <a:spcPts val="1000"/>
              </a:spcAft>
            </a:pPr>
            <a:r>
              <a:rPr lang="en-US" sz="1000" b="1" dirty="0" smtClean="0">
                <a:latin typeface="+mn-lt"/>
                <a:ea typeface="Calibri"/>
                <a:cs typeface="Times New Roman"/>
              </a:rPr>
              <a:t> </a:t>
            </a:r>
            <a:endParaRPr lang="en-US" sz="1000" dirty="0" smtClean="0">
              <a:latin typeface="+mn-lt"/>
              <a:ea typeface="Calibri"/>
              <a:cs typeface="Times New Roman"/>
            </a:endParaRPr>
          </a:p>
          <a:p>
            <a:pPr marL="0" marR="0">
              <a:lnSpc>
                <a:spcPct val="115000"/>
              </a:lnSpc>
              <a:spcBef>
                <a:spcPts val="0"/>
              </a:spcBef>
              <a:spcAft>
                <a:spcPts val="1000"/>
              </a:spcAft>
            </a:pPr>
            <a:r>
              <a:rPr lang="en-US" sz="1000" dirty="0" smtClean="0">
                <a:latin typeface="+mn-lt"/>
                <a:ea typeface="Calibri"/>
                <a:cs typeface="Times New Roman"/>
              </a:rPr>
              <a:t>Statements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wanting to die or to kill oneself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feeling hopeless or having no reason to live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feeling trapped or in unbearable pain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being a burden to others </a:t>
            </a:r>
          </a:p>
          <a:p>
            <a:pPr marL="0" marR="0">
              <a:lnSpc>
                <a:spcPct val="115000"/>
              </a:lnSpc>
              <a:spcBef>
                <a:spcPts val="0"/>
              </a:spcBef>
              <a:spcAft>
                <a:spcPts val="1000"/>
              </a:spcAft>
            </a:pPr>
            <a:r>
              <a:rPr lang="en-US" sz="1000" dirty="0" smtClean="0">
                <a:latin typeface="+mn-lt"/>
                <a:ea typeface="Calibri"/>
                <a:cs typeface="Times New Roman"/>
              </a:rPr>
              <a:t>Appearance</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 Changes from “baseline”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disheveled, no longer caring, big baggy clothes in summer weather</a:t>
            </a:r>
          </a:p>
          <a:p>
            <a:pPr marL="0" marR="0">
              <a:lnSpc>
                <a:spcPct val="115000"/>
              </a:lnSpc>
              <a:spcBef>
                <a:spcPts val="0"/>
              </a:spcBef>
              <a:spcAft>
                <a:spcPts val="1000"/>
              </a:spcAft>
            </a:pPr>
            <a:r>
              <a:rPr lang="en-US" sz="1000" dirty="0" smtClean="0">
                <a:latin typeface="+mn-lt"/>
                <a:ea typeface="Calibri"/>
                <a:cs typeface="Times New Roman"/>
              </a:rPr>
              <a:t>Behavior</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Increasing the use of alcohol or drugs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Showing rage or talking about seeking revenge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Displaying extreme mood swings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Change in sleeping/eating habits</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Acting anxious or agitated; behaving recklessly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Sleeping too little or too much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Looking for a way to kill oneself, such as searching online or buying a gun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Withdrawing or feeling isolated A</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Writings and Drawings about death/suicide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 </a:t>
            </a:r>
          </a:p>
          <a:p>
            <a:pPr marL="0" marR="0">
              <a:lnSpc>
                <a:spcPct val="115000"/>
              </a:lnSpc>
              <a:spcBef>
                <a:spcPts val="0"/>
              </a:spcBef>
              <a:spcAft>
                <a:spcPts val="1000"/>
              </a:spcAft>
            </a:pPr>
            <a:r>
              <a:rPr lang="en-US" sz="1000" dirty="0" smtClean="0">
                <a:latin typeface="+mn-lt"/>
                <a:ea typeface="Calibri"/>
                <a:cs typeface="Times New Roman"/>
              </a:rPr>
              <a:t>Self Harm Vs. Suicide </a:t>
            </a:r>
          </a:p>
          <a:p>
            <a:pPr marL="342900" marR="0" lvl="0" indent="-342900">
              <a:lnSpc>
                <a:spcPct val="115000"/>
              </a:lnSpc>
              <a:spcBef>
                <a:spcPts val="0"/>
              </a:spcBef>
              <a:spcAft>
                <a:spcPts val="1000"/>
              </a:spcAft>
              <a:buFont typeface="Symbol"/>
              <a:buChar char=""/>
            </a:pPr>
            <a:r>
              <a:rPr lang="en-US" sz="1000" dirty="0" smtClean="0">
                <a:latin typeface="+mn-lt"/>
                <a:ea typeface="Calibri"/>
                <a:cs typeface="Times New Roman"/>
              </a:rPr>
              <a:t>Discuss the difference between harming self as maladaptive coping or hurting self with intention to die. </a:t>
            </a:r>
          </a:p>
          <a:p>
            <a:pPr marL="0" marR="0">
              <a:lnSpc>
                <a:spcPct val="115000"/>
              </a:lnSpc>
              <a:spcBef>
                <a:spcPts val="0"/>
              </a:spcBef>
              <a:spcAft>
                <a:spcPts val="1000"/>
              </a:spcAft>
            </a:pPr>
            <a:r>
              <a:rPr lang="en-US" sz="1000" dirty="0" smtClean="0">
                <a:latin typeface="+mn-lt"/>
                <a:ea typeface="Calibri"/>
                <a:cs typeface="Times New Roman"/>
              </a:rPr>
              <a:t>Drop in grades</a:t>
            </a:r>
          </a:p>
          <a:p>
            <a:pPr marL="0" marR="0">
              <a:lnSpc>
                <a:spcPct val="115000"/>
              </a:lnSpc>
              <a:spcBef>
                <a:spcPts val="0"/>
              </a:spcBef>
              <a:spcAft>
                <a:spcPts val="1000"/>
              </a:spcAft>
            </a:pPr>
            <a:r>
              <a:rPr lang="en-US" sz="1000" dirty="0" smtClean="0">
                <a:latin typeface="+mn-lt"/>
                <a:ea typeface="Calibri"/>
                <a:cs typeface="Times New Roman"/>
              </a:rPr>
              <a:t>Giving away possessions- danger in this as being a “will” for young people and a really big “red flag”</a:t>
            </a:r>
          </a:p>
          <a:p>
            <a:pPr marL="0" marR="0">
              <a:lnSpc>
                <a:spcPct val="115000"/>
              </a:lnSpc>
              <a:spcBef>
                <a:spcPts val="0"/>
              </a:spcBef>
              <a:spcAft>
                <a:spcPts val="1000"/>
              </a:spcAft>
            </a:pPr>
            <a:r>
              <a:rPr lang="en-US" sz="1000" dirty="0" smtClean="0">
                <a:latin typeface="+mn-lt"/>
                <a:ea typeface="Calibri"/>
                <a:cs typeface="Times New Roman"/>
              </a:rPr>
              <a:t>Talk, writing, and/or drawing about death- transition in to pictures drawn by teen in the 70’s</a:t>
            </a:r>
          </a:p>
          <a:p>
            <a:pPr marL="0" marR="0">
              <a:lnSpc>
                <a:spcPct val="115000"/>
              </a:lnSpc>
              <a:spcBef>
                <a:spcPts val="0"/>
              </a:spcBef>
              <a:spcAft>
                <a:spcPts val="1000"/>
              </a:spcAft>
            </a:pPr>
            <a:r>
              <a:rPr lang="en-US" sz="1000" dirty="0" smtClean="0">
                <a:latin typeface="+mn-lt"/>
                <a:ea typeface="Calibri"/>
                <a:cs typeface="Times New Roman"/>
              </a:rPr>
              <a:t>Giving away possessions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Feelings/Affect</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Expand beyond depression to agitation, anxiety, expansiveness (mania, bi-</a:t>
            </a:r>
            <a:r>
              <a:rPr lang="en-US" sz="1000" dirty="0" err="1" smtClean="0">
                <a:latin typeface="+mn-lt"/>
                <a:ea typeface="Calibri"/>
                <a:cs typeface="Times New Roman"/>
              </a:rPr>
              <a:t>polorarity</a:t>
            </a:r>
            <a:r>
              <a:rPr lang="en-US" sz="1000" dirty="0" smtClean="0">
                <a:latin typeface="+mn-lt"/>
                <a:ea typeface="Calibri"/>
                <a:cs typeface="Times New Roman"/>
              </a:rPr>
              <a:t>),  1&amp;2, Hypomania, </a:t>
            </a:r>
            <a:r>
              <a:rPr lang="en-US" sz="1000" dirty="0" err="1" smtClean="0">
                <a:latin typeface="+mn-lt"/>
                <a:ea typeface="Calibri"/>
                <a:cs typeface="Times New Roman"/>
              </a:rPr>
              <a:t>dysthmia</a:t>
            </a:r>
            <a:r>
              <a:rPr lang="en-US" sz="1000" dirty="0" smtClean="0">
                <a:latin typeface="+mn-lt"/>
                <a:ea typeface="Calibri"/>
                <a:cs typeface="Times New Roman"/>
              </a:rPr>
              <a:t>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Behaviors</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Acting anxious or agitated; behaving recklessly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Sleeping too little or too much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Looking for a way to kill oneself, such as searching online or buying a gun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Withdrawing or feeling isolated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Writings and Drawings about death/suicide </a:t>
            </a:r>
          </a:p>
          <a:p>
            <a:pPr eaLnBrk="1" hangingPunct="1">
              <a:lnSpc>
                <a:spcPct val="80000"/>
              </a:lnSpc>
              <a:spcBef>
                <a:spcPct val="0"/>
              </a:spcBef>
            </a:pPr>
            <a:endParaRPr lang="en-US" sz="1000" dirty="0" smtClean="0"/>
          </a:p>
        </p:txBody>
      </p:sp>
      <p:sp>
        <p:nvSpPr>
          <p:cNvPr id="4" name="Rectangle 3"/>
          <p:cNvSpPr>
            <a:spLocks noGrp="1"/>
          </p:cNvSpPr>
          <p:nvPr>
            <p:ph type="sldNum" sz="quarter" idx="10"/>
          </p:nvPr>
        </p:nvSpPr>
        <p:spPr/>
        <p:txBody>
          <a:bodyPr/>
          <a:lstStyle/>
          <a:p>
            <a:fld id="{CA5D3BF3-D352-46FC-8343-31F56E6730EA}" type="slidenum">
              <a:rPr lang="en-US" smtClean="0"/>
              <a:pPr/>
              <a:t>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extLst/>
          </a:lstStyle>
          <a:p>
            <a:endParaRPr lang="en-US" dirty="0"/>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latin typeface="Calibri"/>
              </a:rPr>
              <a:pPr/>
              <a:t>31</a:t>
            </a:fld>
            <a:endParaRPr lang="en-US">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“sadness untethered”  feel adult emotions w/o adult regulation, especially</a:t>
            </a:r>
            <a:r>
              <a:rPr lang="en-US" baseline="0" dirty="0" smtClean="0"/>
              <a:t> frustrating in gifted kids b/c are </a:t>
            </a:r>
            <a:r>
              <a:rPr lang="en-US" baseline="0" dirty="0" err="1" smtClean="0"/>
              <a:t>intellectuall</a:t>
            </a:r>
            <a:r>
              <a:rPr lang="en-US" baseline="0" dirty="0" smtClean="0"/>
              <a:t> </a:t>
            </a:r>
            <a:r>
              <a:rPr lang="en-US" baseline="0" dirty="0" err="1" smtClean="0"/>
              <a:t>ythere</a:t>
            </a:r>
            <a:r>
              <a:rPr lang="en-US" baseline="0" dirty="0" smtClean="0"/>
              <a:t>…</a:t>
            </a:r>
          </a:p>
          <a:p>
            <a:r>
              <a:rPr lang="en-US" baseline="0" dirty="0" smtClean="0"/>
              <a:t>Accelerator w/o brakes</a:t>
            </a:r>
          </a:p>
          <a:p>
            <a:r>
              <a:rPr lang="en-US" baseline="0" dirty="0" smtClean="0"/>
              <a:t>Child first, gifted second</a:t>
            </a:r>
          </a:p>
          <a:p>
            <a:endParaRPr lang="en-US" baseline="0" dirty="0" smtClean="0"/>
          </a:p>
          <a:p>
            <a:r>
              <a:rPr lang="en-US" baseline="0" dirty="0" smtClean="0"/>
              <a:t>Life experience-take a moment to think about experience of what you felt like…how you wish your parents would have responded, did it make you want to talk further?</a:t>
            </a:r>
            <a:endParaRPr lang="en-US" dirty="0"/>
          </a:p>
        </p:txBody>
      </p:sp>
      <p:sp>
        <p:nvSpPr>
          <p:cNvPr id="4" name="Slide Number Placeholder 3"/>
          <p:cNvSpPr>
            <a:spLocks noGrp="1"/>
          </p:cNvSpPr>
          <p:nvPr>
            <p:ph type="sldNum" sz="quarter" idx="10"/>
          </p:nvPr>
        </p:nvSpPr>
        <p:spPr/>
        <p:txBody>
          <a:bodyPr/>
          <a:lstStyle/>
          <a:p>
            <a:fld id="{CEC7F595-0136-9E49-92D7-1647F6510E50}" type="slidenum">
              <a:rPr lang="en-US" smtClean="0"/>
              <a:t>6</a:t>
            </a:fld>
            <a:endParaRPr lang="en-US"/>
          </a:p>
        </p:txBody>
      </p:sp>
    </p:spTree>
    <p:extLst>
      <p:ext uri="{BB962C8B-B14F-4D97-AF65-F5344CB8AC3E}">
        <p14:creationId xmlns:p14="http://schemas.microsoft.com/office/powerpoint/2010/main" val="2305212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p>
            <a:pPr marL="0" marR="0">
              <a:lnSpc>
                <a:spcPct val="115000"/>
              </a:lnSpc>
              <a:spcBef>
                <a:spcPts val="0"/>
              </a:spcBef>
              <a:spcAft>
                <a:spcPts val="1000"/>
              </a:spcAft>
            </a:pPr>
            <a:r>
              <a:rPr lang="en-US" sz="1000" dirty="0" smtClean="0">
                <a:latin typeface="+mn-lt"/>
                <a:ea typeface="Calibri"/>
                <a:cs typeface="Times New Roman"/>
              </a:rPr>
              <a:t>Risk Factors</a:t>
            </a:r>
          </a:p>
          <a:p>
            <a:pPr marL="0" marR="0">
              <a:lnSpc>
                <a:spcPct val="115000"/>
              </a:lnSpc>
              <a:spcBef>
                <a:spcPts val="0"/>
              </a:spcBef>
              <a:spcAft>
                <a:spcPts val="1000"/>
              </a:spcAft>
            </a:pPr>
            <a:r>
              <a:rPr lang="en-US" sz="1000" dirty="0" smtClean="0">
                <a:latin typeface="+mn-lt"/>
                <a:ea typeface="Calibri"/>
                <a:cs typeface="Times New Roman"/>
              </a:rPr>
              <a:t>“What are things that could put a person at greater risk of dying by suicide?”</a:t>
            </a:r>
          </a:p>
          <a:p>
            <a:pPr marL="342900" marR="0" lvl="0" indent="-342900">
              <a:lnSpc>
                <a:spcPct val="115000"/>
              </a:lnSpc>
              <a:spcBef>
                <a:spcPts val="0"/>
              </a:spcBef>
              <a:spcAft>
                <a:spcPts val="1000"/>
              </a:spcAft>
              <a:buFont typeface="Wingdings"/>
              <a:buChar char=""/>
            </a:pPr>
            <a:r>
              <a:rPr lang="en-US" sz="1000" dirty="0" smtClean="0">
                <a:latin typeface="+mn-lt"/>
                <a:ea typeface="Calibri"/>
                <a:cs typeface="Times New Roman"/>
              </a:rPr>
              <a:t>Drugs &amp; alcohol</a:t>
            </a:r>
          </a:p>
          <a:p>
            <a:pPr marL="0" marR="0">
              <a:lnSpc>
                <a:spcPct val="115000"/>
              </a:lnSpc>
              <a:spcBef>
                <a:spcPts val="0"/>
              </a:spcBef>
              <a:spcAft>
                <a:spcPts val="1000"/>
              </a:spcAft>
            </a:pPr>
            <a:r>
              <a:rPr lang="en-US" sz="1000" dirty="0" smtClean="0">
                <a:latin typeface="+mn-lt"/>
                <a:ea typeface="Calibri"/>
                <a:cs typeface="Times New Roman"/>
              </a:rPr>
              <a:t>-Impaired impulse control- as related to being a teenager or being under the influence of drugs or alcohol</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Lack of inhibition- not really caring what’s right or wrong</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Access to guns- 6x more likely to die by suicide </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Previous suicide attempts- if they have attempted before they are at greater risk</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Suicide in family- mental illness </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Abuse &amp; bullying- if someone is experiencing abuse at home or being bullied at school</a:t>
            </a:r>
          </a:p>
          <a:p>
            <a:pPr marL="0" marR="0">
              <a:lnSpc>
                <a:spcPct val="115000"/>
              </a:lnSpc>
              <a:spcBef>
                <a:spcPts val="0"/>
              </a:spcBef>
              <a:spcAft>
                <a:spcPts val="1000"/>
              </a:spcAft>
            </a:pPr>
            <a:r>
              <a:rPr lang="en-US" sz="1000" b="1" dirty="0" smtClean="0">
                <a:latin typeface="+mn-lt"/>
                <a:ea typeface="Calibri"/>
                <a:cs typeface="Times New Roman"/>
              </a:rPr>
              <a:t> </a:t>
            </a:r>
            <a:endParaRPr lang="en-US" sz="1000" dirty="0" smtClean="0">
              <a:latin typeface="+mn-lt"/>
              <a:ea typeface="Calibri"/>
              <a:cs typeface="Times New Roman"/>
            </a:endParaRPr>
          </a:p>
          <a:p>
            <a:pPr marL="0" marR="0">
              <a:lnSpc>
                <a:spcPct val="115000"/>
              </a:lnSpc>
              <a:spcBef>
                <a:spcPts val="0"/>
              </a:spcBef>
              <a:spcAft>
                <a:spcPts val="1000"/>
              </a:spcAft>
            </a:pPr>
            <a:r>
              <a:rPr lang="en-US" sz="1000" dirty="0" smtClean="0">
                <a:latin typeface="+mn-lt"/>
                <a:ea typeface="Calibri"/>
                <a:cs typeface="Times New Roman"/>
              </a:rPr>
              <a:t>Statements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wanting to die or to kill oneself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feeling hopeless or having no reason to live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feeling trapped or in unbearable pain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being a burden to others </a:t>
            </a:r>
          </a:p>
          <a:p>
            <a:pPr marL="0" marR="0">
              <a:lnSpc>
                <a:spcPct val="115000"/>
              </a:lnSpc>
              <a:spcBef>
                <a:spcPts val="0"/>
              </a:spcBef>
              <a:spcAft>
                <a:spcPts val="1000"/>
              </a:spcAft>
            </a:pPr>
            <a:r>
              <a:rPr lang="en-US" sz="1000" dirty="0" smtClean="0">
                <a:latin typeface="+mn-lt"/>
                <a:ea typeface="Calibri"/>
                <a:cs typeface="Times New Roman"/>
              </a:rPr>
              <a:t>Appearance</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 Changes from “baseline”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disheveled, no longer caring, big baggy clothes in summer weather</a:t>
            </a:r>
          </a:p>
          <a:p>
            <a:pPr marL="0" marR="0">
              <a:lnSpc>
                <a:spcPct val="115000"/>
              </a:lnSpc>
              <a:spcBef>
                <a:spcPts val="0"/>
              </a:spcBef>
              <a:spcAft>
                <a:spcPts val="1000"/>
              </a:spcAft>
            </a:pPr>
            <a:r>
              <a:rPr lang="en-US" sz="1000" dirty="0" smtClean="0">
                <a:latin typeface="+mn-lt"/>
                <a:ea typeface="Calibri"/>
                <a:cs typeface="Times New Roman"/>
              </a:rPr>
              <a:t>Behavior</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Increasing the use of alcohol or drugs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Showing rage or talking about seeking revenge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Displaying extreme mood swings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Change in sleeping/eating habits</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Acting anxious or agitated; behaving recklessly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Sleeping too little or too much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Looking for a way to kill oneself, such as searching online or buying a gun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Withdrawing or feeling isolated A</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Writings and Drawings about death/suicide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 </a:t>
            </a:r>
          </a:p>
          <a:p>
            <a:pPr marL="0" marR="0">
              <a:lnSpc>
                <a:spcPct val="115000"/>
              </a:lnSpc>
              <a:spcBef>
                <a:spcPts val="0"/>
              </a:spcBef>
              <a:spcAft>
                <a:spcPts val="1000"/>
              </a:spcAft>
            </a:pPr>
            <a:r>
              <a:rPr lang="en-US" sz="1000" dirty="0" smtClean="0">
                <a:latin typeface="+mn-lt"/>
                <a:ea typeface="Calibri"/>
                <a:cs typeface="Times New Roman"/>
              </a:rPr>
              <a:t>Self Harm Vs. Suicide </a:t>
            </a:r>
          </a:p>
          <a:p>
            <a:pPr marL="342900" marR="0" lvl="0" indent="-342900">
              <a:lnSpc>
                <a:spcPct val="115000"/>
              </a:lnSpc>
              <a:spcBef>
                <a:spcPts val="0"/>
              </a:spcBef>
              <a:spcAft>
                <a:spcPts val="1000"/>
              </a:spcAft>
              <a:buFont typeface="Symbol"/>
              <a:buChar char=""/>
            </a:pPr>
            <a:r>
              <a:rPr lang="en-US" sz="1000" dirty="0" smtClean="0">
                <a:latin typeface="+mn-lt"/>
                <a:ea typeface="Calibri"/>
                <a:cs typeface="Times New Roman"/>
              </a:rPr>
              <a:t>Discuss the difference between harming self as maladaptive coping or hurting self with intention to die. </a:t>
            </a:r>
          </a:p>
          <a:p>
            <a:pPr marL="0" marR="0">
              <a:lnSpc>
                <a:spcPct val="115000"/>
              </a:lnSpc>
              <a:spcBef>
                <a:spcPts val="0"/>
              </a:spcBef>
              <a:spcAft>
                <a:spcPts val="1000"/>
              </a:spcAft>
            </a:pPr>
            <a:r>
              <a:rPr lang="en-US" sz="1000" dirty="0" smtClean="0">
                <a:latin typeface="+mn-lt"/>
                <a:ea typeface="Calibri"/>
                <a:cs typeface="Times New Roman"/>
              </a:rPr>
              <a:t>Drop in grades</a:t>
            </a:r>
          </a:p>
          <a:p>
            <a:pPr marL="0" marR="0">
              <a:lnSpc>
                <a:spcPct val="115000"/>
              </a:lnSpc>
              <a:spcBef>
                <a:spcPts val="0"/>
              </a:spcBef>
              <a:spcAft>
                <a:spcPts val="1000"/>
              </a:spcAft>
            </a:pPr>
            <a:r>
              <a:rPr lang="en-US" sz="1000" dirty="0" smtClean="0">
                <a:latin typeface="+mn-lt"/>
                <a:ea typeface="Calibri"/>
                <a:cs typeface="Times New Roman"/>
              </a:rPr>
              <a:t>Giving away possessions- danger in this as being a “will” for young people and a really big “red flag”</a:t>
            </a:r>
          </a:p>
          <a:p>
            <a:pPr marL="0" marR="0">
              <a:lnSpc>
                <a:spcPct val="115000"/>
              </a:lnSpc>
              <a:spcBef>
                <a:spcPts val="0"/>
              </a:spcBef>
              <a:spcAft>
                <a:spcPts val="1000"/>
              </a:spcAft>
            </a:pPr>
            <a:r>
              <a:rPr lang="en-US" sz="1000" dirty="0" smtClean="0">
                <a:latin typeface="+mn-lt"/>
                <a:ea typeface="Calibri"/>
                <a:cs typeface="Times New Roman"/>
              </a:rPr>
              <a:t>Talk, writing, and/or drawing about death- transition in to pictures drawn by teen in the 70’s</a:t>
            </a:r>
          </a:p>
          <a:p>
            <a:pPr marL="0" marR="0">
              <a:lnSpc>
                <a:spcPct val="115000"/>
              </a:lnSpc>
              <a:spcBef>
                <a:spcPts val="0"/>
              </a:spcBef>
              <a:spcAft>
                <a:spcPts val="1000"/>
              </a:spcAft>
            </a:pPr>
            <a:r>
              <a:rPr lang="en-US" sz="1000" dirty="0" smtClean="0">
                <a:latin typeface="+mn-lt"/>
                <a:ea typeface="Calibri"/>
                <a:cs typeface="Times New Roman"/>
              </a:rPr>
              <a:t>Giving away possessions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Feelings/Affect</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Expand beyond depression to agitation, anxiety, expansiveness (mania, bi-</a:t>
            </a:r>
            <a:r>
              <a:rPr lang="en-US" sz="1000" dirty="0" err="1" smtClean="0">
                <a:latin typeface="+mn-lt"/>
                <a:ea typeface="Calibri"/>
                <a:cs typeface="Times New Roman"/>
              </a:rPr>
              <a:t>polorarity</a:t>
            </a:r>
            <a:r>
              <a:rPr lang="en-US" sz="1000" dirty="0" smtClean="0">
                <a:latin typeface="+mn-lt"/>
                <a:ea typeface="Calibri"/>
                <a:cs typeface="Times New Roman"/>
              </a:rPr>
              <a:t>),  1&amp;2, Hypomania, </a:t>
            </a:r>
            <a:r>
              <a:rPr lang="en-US" sz="1000" dirty="0" err="1" smtClean="0">
                <a:latin typeface="+mn-lt"/>
                <a:ea typeface="Calibri"/>
                <a:cs typeface="Times New Roman"/>
              </a:rPr>
              <a:t>dysthmia</a:t>
            </a:r>
            <a:r>
              <a:rPr lang="en-US" sz="1000" dirty="0" smtClean="0">
                <a:latin typeface="+mn-lt"/>
                <a:ea typeface="Calibri"/>
                <a:cs typeface="Times New Roman"/>
              </a:rPr>
              <a:t>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Behaviors</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Acting anxious or agitated; behaving recklessly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Sleeping too little or too much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Looking for a way to kill oneself, such as searching online or buying a gun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Withdrawing or feeling isolated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Writings and Drawings about death/suicide </a:t>
            </a:r>
          </a:p>
          <a:p>
            <a:pPr eaLnBrk="1" hangingPunct="1">
              <a:lnSpc>
                <a:spcPct val="80000"/>
              </a:lnSpc>
              <a:spcBef>
                <a:spcPct val="0"/>
              </a:spcBef>
            </a:pPr>
            <a:endParaRPr lang="en-US" sz="1000" dirty="0" smtClean="0"/>
          </a:p>
        </p:txBody>
      </p:sp>
      <p:sp>
        <p:nvSpPr>
          <p:cNvPr id="4" name="Rectangle 3"/>
          <p:cNvSpPr>
            <a:spLocks noGrp="1"/>
          </p:cNvSpPr>
          <p:nvPr>
            <p:ph type="sldNum" sz="quarter" idx="10"/>
          </p:nvPr>
        </p:nvSpPr>
        <p:spPr/>
        <p:txBody>
          <a:bodyPr/>
          <a:lstStyle/>
          <a:p>
            <a:fld id="{CA5D3BF3-D352-46FC-8343-31F56E6730EA}"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p>
            <a:pPr marL="0" marR="0">
              <a:lnSpc>
                <a:spcPct val="115000"/>
              </a:lnSpc>
              <a:spcBef>
                <a:spcPts val="0"/>
              </a:spcBef>
              <a:spcAft>
                <a:spcPts val="1000"/>
              </a:spcAft>
            </a:pPr>
            <a:r>
              <a:rPr lang="en-US" sz="1000" dirty="0" smtClean="0">
                <a:latin typeface="+mn-lt"/>
                <a:ea typeface="Calibri"/>
                <a:cs typeface="Times New Roman"/>
              </a:rPr>
              <a:t>Risk Factors</a:t>
            </a:r>
          </a:p>
          <a:p>
            <a:pPr marL="0" marR="0">
              <a:lnSpc>
                <a:spcPct val="115000"/>
              </a:lnSpc>
              <a:spcBef>
                <a:spcPts val="0"/>
              </a:spcBef>
              <a:spcAft>
                <a:spcPts val="1000"/>
              </a:spcAft>
            </a:pPr>
            <a:r>
              <a:rPr lang="en-US" sz="1000" dirty="0" smtClean="0">
                <a:latin typeface="+mn-lt"/>
                <a:ea typeface="Calibri"/>
                <a:cs typeface="Times New Roman"/>
              </a:rPr>
              <a:t>“What are things that could put a person at greater risk of dying by suicide?”</a:t>
            </a:r>
          </a:p>
          <a:p>
            <a:pPr marL="342900" marR="0" lvl="0" indent="-342900">
              <a:lnSpc>
                <a:spcPct val="115000"/>
              </a:lnSpc>
              <a:spcBef>
                <a:spcPts val="0"/>
              </a:spcBef>
              <a:spcAft>
                <a:spcPts val="1000"/>
              </a:spcAft>
              <a:buFont typeface="Wingdings"/>
              <a:buChar char=""/>
            </a:pPr>
            <a:r>
              <a:rPr lang="en-US" sz="1000" dirty="0" smtClean="0">
                <a:latin typeface="+mn-lt"/>
                <a:ea typeface="Calibri"/>
                <a:cs typeface="Times New Roman"/>
              </a:rPr>
              <a:t>Drugs &amp; alcohol</a:t>
            </a:r>
          </a:p>
          <a:p>
            <a:pPr marL="0" marR="0">
              <a:lnSpc>
                <a:spcPct val="115000"/>
              </a:lnSpc>
              <a:spcBef>
                <a:spcPts val="0"/>
              </a:spcBef>
              <a:spcAft>
                <a:spcPts val="1000"/>
              </a:spcAft>
            </a:pPr>
            <a:r>
              <a:rPr lang="en-US" sz="1000" dirty="0" smtClean="0">
                <a:latin typeface="+mn-lt"/>
                <a:ea typeface="Calibri"/>
                <a:cs typeface="Times New Roman"/>
              </a:rPr>
              <a:t>-Impaired impulse control- as related to being a teenager or being under the influence of drugs or alcohol</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Lack of inhibition- not really caring what’s right or wrong</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Access to guns- 6x more likely to die by suicide </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Previous suicide attempts- if they have attempted before they are at greater risk</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Suicide in family- mental illness </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Abuse &amp; bullying- if someone is experiencing abuse at home or being bullied at school</a:t>
            </a:r>
          </a:p>
          <a:p>
            <a:pPr marL="0" marR="0">
              <a:lnSpc>
                <a:spcPct val="115000"/>
              </a:lnSpc>
              <a:spcBef>
                <a:spcPts val="0"/>
              </a:spcBef>
              <a:spcAft>
                <a:spcPts val="1000"/>
              </a:spcAft>
            </a:pPr>
            <a:r>
              <a:rPr lang="en-US" sz="1000" b="1" dirty="0" smtClean="0">
                <a:latin typeface="+mn-lt"/>
                <a:ea typeface="Calibri"/>
                <a:cs typeface="Times New Roman"/>
              </a:rPr>
              <a:t> </a:t>
            </a:r>
            <a:endParaRPr lang="en-US" sz="1000" dirty="0" smtClean="0">
              <a:latin typeface="+mn-lt"/>
              <a:ea typeface="Calibri"/>
              <a:cs typeface="Times New Roman"/>
            </a:endParaRPr>
          </a:p>
          <a:p>
            <a:pPr marL="0" marR="0">
              <a:lnSpc>
                <a:spcPct val="115000"/>
              </a:lnSpc>
              <a:spcBef>
                <a:spcPts val="0"/>
              </a:spcBef>
              <a:spcAft>
                <a:spcPts val="1000"/>
              </a:spcAft>
            </a:pPr>
            <a:r>
              <a:rPr lang="en-US" sz="1000" dirty="0" smtClean="0">
                <a:latin typeface="+mn-lt"/>
                <a:ea typeface="Calibri"/>
                <a:cs typeface="Times New Roman"/>
              </a:rPr>
              <a:t>Statements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wanting to die or to kill oneself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feeling hopeless or having no reason to live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feeling trapped or in unbearable pain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being a burden to others </a:t>
            </a:r>
          </a:p>
          <a:p>
            <a:pPr marL="0" marR="0">
              <a:lnSpc>
                <a:spcPct val="115000"/>
              </a:lnSpc>
              <a:spcBef>
                <a:spcPts val="0"/>
              </a:spcBef>
              <a:spcAft>
                <a:spcPts val="1000"/>
              </a:spcAft>
            </a:pPr>
            <a:r>
              <a:rPr lang="en-US" sz="1000" dirty="0" smtClean="0">
                <a:latin typeface="+mn-lt"/>
                <a:ea typeface="Calibri"/>
                <a:cs typeface="Times New Roman"/>
              </a:rPr>
              <a:t>Appearance</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 Changes from “baseline”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disheveled, no longer caring, big baggy clothes in summer weather</a:t>
            </a:r>
          </a:p>
          <a:p>
            <a:pPr marL="0" marR="0">
              <a:lnSpc>
                <a:spcPct val="115000"/>
              </a:lnSpc>
              <a:spcBef>
                <a:spcPts val="0"/>
              </a:spcBef>
              <a:spcAft>
                <a:spcPts val="1000"/>
              </a:spcAft>
            </a:pPr>
            <a:r>
              <a:rPr lang="en-US" sz="1000" dirty="0" smtClean="0">
                <a:latin typeface="+mn-lt"/>
                <a:ea typeface="Calibri"/>
                <a:cs typeface="Times New Roman"/>
              </a:rPr>
              <a:t>Behavior</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Increasing the use of alcohol or drugs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Showing rage or talking about seeking revenge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Displaying extreme mood swings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Change in sleeping/eating habits</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Acting anxious or agitated; behaving recklessly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Sleeping too little or too much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Looking for a way to kill oneself, such as searching online or buying a gun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Withdrawing or feeling isolated A</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Writings and Drawings about death/suicide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 </a:t>
            </a:r>
          </a:p>
          <a:p>
            <a:pPr marL="0" marR="0">
              <a:lnSpc>
                <a:spcPct val="115000"/>
              </a:lnSpc>
              <a:spcBef>
                <a:spcPts val="0"/>
              </a:spcBef>
              <a:spcAft>
                <a:spcPts val="1000"/>
              </a:spcAft>
            </a:pPr>
            <a:r>
              <a:rPr lang="en-US" sz="1000" dirty="0" smtClean="0">
                <a:latin typeface="+mn-lt"/>
                <a:ea typeface="Calibri"/>
                <a:cs typeface="Times New Roman"/>
              </a:rPr>
              <a:t>Self Harm Vs. Suicide </a:t>
            </a:r>
          </a:p>
          <a:p>
            <a:pPr marL="342900" marR="0" lvl="0" indent="-342900">
              <a:lnSpc>
                <a:spcPct val="115000"/>
              </a:lnSpc>
              <a:spcBef>
                <a:spcPts val="0"/>
              </a:spcBef>
              <a:spcAft>
                <a:spcPts val="1000"/>
              </a:spcAft>
              <a:buFont typeface="Symbol"/>
              <a:buChar char=""/>
            </a:pPr>
            <a:r>
              <a:rPr lang="en-US" sz="1000" dirty="0" smtClean="0">
                <a:latin typeface="+mn-lt"/>
                <a:ea typeface="Calibri"/>
                <a:cs typeface="Times New Roman"/>
              </a:rPr>
              <a:t>Discuss the difference between harming self as maladaptive coping or hurting self with intention to die. </a:t>
            </a:r>
          </a:p>
          <a:p>
            <a:pPr marL="0" marR="0">
              <a:lnSpc>
                <a:spcPct val="115000"/>
              </a:lnSpc>
              <a:spcBef>
                <a:spcPts val="0"/>
              </a:spcBef>
              <a:spcAft>
                <a:spcPts val="1000"/>
              </a:spcAft>
            </a:pPr>
            <a:r>
              <a:rPr lang="en-US" sz="1000" dirty="0" smtClean="0">
                <a:latin typeface="+mn-lt"/>
                <a:ea typeface="Calibri"/>
                <a:cs typeface="Times New Roman"/>
              </a:rPr>
              <a:t>Drop in grades</a:t>
            </a:r>
          </a:p>
          <a:p>
            <a:pPr marL="0" marR="0">
              <a:lnSpc>
                <a:spcPct val="115000"/>
              </a:lnSpc>
              <a:spcBef>
                <a:spcPts val="0"/>
              </a:spcBef>
              <a:spcAft>
                <a:spcPts val="1000"/>
              </a:spcAft>
            </a:pPr>
            <a:r>
              <a:rPr lang="en-US" sz="1000" dirty="0" smtClean="0">
                <a:latin typeface="+mn-lt"/>
                <a:ea typeface="Calibri"/>
                <a:cs typeface="Times New Roman"/>
              </a:rPr>
              <a:t>Giving away possessions- danger in this as being a “will” for young people and a really big “red flag”</a:t>
            </a:r>
          </a:p>
          <a:p>
            <a:pPr marL="0" marR="0">
              <a:lnSpc>
                <a:spcPct val="115000"/>
              </a:lnSpc>
              <a:spcBef>
                <a:spcPts val="0"/>
              </a:spcBef>
              <a:spcAft>
                <a:spcPts val="1000"/>
              </a:spcAft>
            </a:pPr>
            <a:r>
              <a:rPr lang="en-US" sz="1000" dirty="0" smtClean="0">
                <a:latin typeface="+mn-lt"/>
                <a:ea typeface="Calibri"/>
                <a:cs typeface="Times New Roman"/>
              </a:rPr>
              <a:t>Talk, writing, and/or drawing about death- transition in to pictures drawn by teen in the 70’s</a:t>
            </a:r>
          </a:p>
          <a:p>
            <a:pPr marL="0" marR="0">
              <a:lnSpc>
                <a:spcPct val="115000"/>
              </a:lnSpc>
              <a:spcBef>
                <a:spcPts val="0"/>
              </a:spcBef>
              <a:spcAft>
                <a:spcPts val="1000"/>
              </a:spcAft>
            </a:pPr>
            <a:r>
              <a:rPr lang="en-US" sz="1000" dirty="0" smtClean="0">
                <a:latin typeface="+mn-lt"/>
                <a:ea typeface="Calibri"/>
                <a:cs typeface="Times New Roman"/>
              </a:rPr>
              <a:t>Giving away possessions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Feelings/Affect</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Expand beyond depression to agitation, anxiety, expansiveness (mania, bi-</a:t>
            </a:r>
            <a:r>
              <a:rPr lang="en-US" sz="1000" dirty="0" err="1" smtClean="0">
                <a:latin typeface="+mn-lt"/>
                <a:ea typeface="Calibri"/>
                <a:cs typeface="Times New Roman"/>
              </a:rPr>
              <a:t>polorarity</a:t>
            </a:r>
            <a:r>
              <a:rPr lang="en-US" sz="1000" dirty="0" smtClean="0">
                <a:latin typeface="+mn-lt"/>
                <a:ea typeface="Calibri"/>
                <a:cs typeface="Times New Roman"/>
              </a:rPr>
              <a:t>),  1&amp;2, Hypomania, </a:t>
            </a:r>
            <a:r>
              <a:rPr lang="en-US" sz="1000" dirty="0" err="1" smtClean="0">
                <a:latin typeface="+mn-lt"/>
                <a:ea typeface="Calibri"/>
                <a:cs typeface="Times New Roman"/>
              </a:rPr>
              <a:t>dysthmia</a:t>
            </a:r>
            <a:r>
              <a:rPr lang="en-US" sz="1000" dirty="0" smtClean="0">
                <a:latin typeface="+mn-lt"/>
                <a:ea typeface="Calibri"/>
                <a:cs typeface="Times New Roman"/>
              </a:rPr>
              <a:t>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Behaviors</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Acting anxious or agitated; behaving recklessly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Sleeping too little or too much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Looking for a way to kill oneself, such as searching online or buying a gun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Withdrawing or feeling isolated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Writings and Drawings about death/suicide </a:t>
            </a:r>
          </a:p>
          <a:p>
            <a:pPr eaLnBrk="1" hangingPunct="1">
              <a:lnSpc>
                <a:spcPct val="80000"/>
              </a:lnSpc>
              <a:spcBef>
                <a:spcPct val="0"/>
              </a:spcBef>
            </a:pPr>
            <a:endParaRPr lang="en-US" sz="1000" dirty="0" smtClean="0"/>
          </a:p>
        </p:txBody>
      </p:sp>
      <p:sp>
        <p:nvSpPr>
          <p:cNvPr id="4" name="Rectangle 3"/>
          <p:cNvSpPr>
            <a:spLocks noGrp="1"/>
          </p:cNvSpPr>
          <p:nvPr>
            <p:ph type="sldNum" sz="quarter" idx="10"/>
          </p:nvPr>
        </p:nvSpPr>
        <p:spPr/>
        <p:txBody>
          <a:bodyPr/>
          <a:lstStyle/>
          <a:p>
            <a:fld id="{CA5D3BF3-D352-46FC-8343-31F56E6730EA}"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Understanding</a:t>
            </a:r>
            <a:r>
              <a:rPr lang="en-US" baseline="0" dirty="0" smtClean="0"/>
              <a:t> the concept of tunnel vision </a:t>
            </a:r>
          </a:p>
          <a:p>
            <a:endParaRPr lang="en-US" baseline="0" dirty="0" smtClean="0"/>
          </a:p>
          <a:p>
            <a:r>
              <a:rPr lang="en-US" baseline="0" dirty="0" smtClean="0"/>
              <a:t>A person at risk isn’t thinking about all the great positive things, is only looking at the stressors piled up and feeling </a:t>
            </a:r>
          </a:p>
          <a:p>
            <a:r>
              <a:rPr lang="en-US" baseline="0" dirty="0" smtClean="0"/>
              <a:t>-Hopeless</a:t>
            </a:r>
          </a:p>
          <a:p>
            <a:r>
              <a:rPr lang="en-US" baseline="0" dirty="0" smtClean="0"/>
              <a:t>-Helpless</a:t>
            </a:r>
          </a:p>
          <a:p>
            <a:r>
              <a:rPr lang="en-US" baseline="0" dirty="0" smtClean="0"/>
              <a:t>-Pain</a:t>
            </a:r>
          </a:p>
          <a:p>
            <a:r>
              <a:rPr lang="en-US" baseline="0" dirty="0" smtClean="0"/>
              <a:t>-Alone</a:t>
            </a:r>
          </a:p>
          <a:p>
            <a:r>
              <a:rPr lang="en-US" baseline="0" dirty="0" smtClean="0"/>
              <a:t>- And like there’s no way out</a:t>
            </a:r>
          </a:p>
        </p:txBody>
      </p:sp>
      <p:sp>
        <p:nvSpPr>
          <p:cNvPr id="4" name="Slide Number Placeholder 3"/>
          <p:cNvSpPr>
            <a:spLocks noGrp="1"/>
          </p:cNvSpPr>
          <p:nvPr>
            <p:ph type="sldNum" sz="quarter" idx="10"/>
          </p:nvPr>
        </p:nvSpPr>
        <p:spPr/>
        <p:txBody>
          <a:bodyPr/>
          <a:lstStyle/>
          <a:p>
            <a:fld id="{CA5D3BF3-D352-46FC-8343-31F56E6730EA}"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p>
            <a:r>
              <a:rPr lang="en-US" dirty="0" smtClean="0"/>
              <a:t>Tell them to take turns asking out</a:t>
            </a:r>
            <a:r>
              <a:rPr lang="en-US" baseline="0" dirty="0" smtClean="0"/>
              <a:t> loud before continuing to other ways of asking</a:t>
            </a:r>
            <a:endParaRPr lang="en-US" dirty="0"/>
          </a:p>
        </p:txBody>
      </p:sp>
      <p:sp>
        <p:nvSpPr>
          <p:cNvPr id="4" name="Rectangle 3"/>
          <p:cNvSpPr>
            <a:spLocks noGrp="1"/>
          </p:cNvSpPr>
          <p:nvPr>
            <p:ph type="sldNum" sz="quarter" idx="10"/>
          </p:nvPr>
        </p:nvSpPr>
        <p:spPr/>
        <p:txBody>
          <a:bodyPr/>
          <a:lstStyle/>
          <a:p>
            <a:fld id="{CA5D3BF3-D352-46FC-8343-31F56E6730EA}" type="slidenum">
              <a:rPr lang="en-US" smtClean="0">
                <a:solidFill>
                  <a:prstClr val="black"/>
                </a:solidFill>
                <a:latin typeface="Calibri"/>
              </a:rPr>
              <a:pPr/>
              <a:t>23</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p>
            <a:r>
              <a:rPr lang="en-US" dirty="0" smtClean="0"/>
              <a:t>Tell them to take turns asking out</a:t>
            </a:r>
            <a:r>
              <a:rPr lang="en-US" baseline="0" dirty="0" smtClean="0"/>
              <a:t> loud before continuing to other ways of asking</a:t>
            </a:r>
            <a:endParaRPr lang="en-US" dirty="0"/>
          </a:p>
        </p:txBody>
      </p:sp>
      <p:sp>
        <p:nvSpPr>
          <p:cNvPr id="4" name="Rectangle 3"/>
          <p:cNvSpPr>
            <a:spLocks noGrp="1"/>
          </p:cNvSpPr>
          <p:nvPr>
            <p:ph type="sldNum" sz="quarter" idx="10"/>
          </p:nvPr>
        </p:nvSpPr>
        <p:spPr/>
        <p:txBody>
          <a:bodyPr/>
          <a:lstStyle/>
          <a:p>
            <a:fld id="{CA5D3BF3-D352-46FC-8343-31F56E6730EA}" type="slidenum">
              <a:rPr lang="en-US" smtClean="0">
                <a:solidFill>
                  <a:prstClr val="black"/>
                </a:solidFill>
                <a:latin typeface="Calibri"/>
              </a:rPr>
              <a:pPr/>
              <a:t>24</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p>
            <a:r>
              <a:rPr lang="en-US" dirty="0" smtClean="0"/>
              <a:t>Tell them to take turns asking out</a:t>
            </a:r>
            <a:r>
              <a:rPr lang="en-US" baseline="0" dirty="0" smtClean="0"/>
              <a:t> loud before continuing to other ways of asking</a:t>
            </a:r>
            <a:endParaRPr lang="en-US" dirty="0"/>
          </a:p>
        </p:txBody>
      </p:sp>
      <p:sp>
        <p:nvSpPr>
          <p:cNvPr id="4" name="Rectangle 3"/>
          <p:cNvSpPr>
            <a:spLocks noGrp="1"/>
          </p:cNvSpPr>
          <p:nvPr>
            <p:ph type="sldNum" sz="quarter" idx="10"/>
          </p:nvPr>
        </p:nvSpPr>
        <p:spPr/>
        <p:txBody>
          <a:bodyPr/>
          <a:lstStyle/>
          <a:p>
            <a:fld id="{CA5D3BF3-D352-46FC-8343-31F56E6730EA}" type="slidenum">
              <a:rPr lang="en-US" smtClean="0">
                <a:solidFill>
                  <a:prstClr val="black"/>
                </a:solidFill>
                <a:latin typeface="Calibri"/>
              </a:rPr>
              <a:pPr/>
              <a:t>25</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p>
            <a:pPr marL="0" marR="0">
              <a:lnSpc>
                <a:spcPct val="115000"/>
              </a:lnSpc>
              <a:spcBef>
                <a:spcPts val="0"/>
              </a:spcBef>
              <a:spcAft>
                <a:spcPts val="1000"/>
              </a:spcAft>
            </a:pPr>
            <a:r>
              <a:rPr lang="en-US" sz="1000" dirty="0" smtClean="0">
                <a:latin typeface="+mn-lt"/>
                <a:ea typeface="Calibri"/>
                <a:cs typeface="Times New Roman"/>
              </a:rPr>
              <a:t>Risk Factors</a:t>
            </a:r>
          </a:p>
          <a:p>
            <a:pPr marL="0" marR="0">
              <a:lnSpc>
                <a:spcPct val="115000"/>
              </a:lnSpc>
              <a:spcBef>
                <a:spcPts val="0"/>
              </a:spcBef>
              <a:spcAft>
                <a:spcPts val="1000"/>
              </a:spcAft>
            </a:pPr>
            <a:r>
              <a:rPr lang="en-US" sz="1000" dirty="0" smtClean="0">
                <a:latin typeface="+mn-lt"/>
                <a:ea typeface="Calibri"/>
                <a:cs typeface="Times New Roman"/>
              </a:rPr>
              <a:t>“What are things that could put a person at greater risk of dying by suicide?”</a:t>
            </a:r>
          </a:p>
          <a:p>
            <a:pPr marL="342900" marR="0" lvl="0" indent="-342900">
              <a:lnSpc>
                <a:spcPct val="115000"/>
              </a:lnSpc>
              <a:spcBef>
                <a:spcPts val="0"/>
              </a:spcBef>
              <a:spcAft>
                <a:spcPts val="1000"/>
              </a:spcAft>
              <a:buFont typeface="Wingdings"/>
              <a:buChar char=""/>
            </a:pPr>
            <a:r>
              <a:rPr lang="en-US" sz="1000" dirty="0" smtClean="0">
                <a:latin typeface="+mn-lt"/>
                <a:ea typeface="Calibri"/>
                <a:cs typeface="Times New Roman"/>
              </a:rPr>
              <a:t>Drugs &amp; alcohol</a:t>
            </a:r>
          </a:p>
          <a:p>
            <a:pPr marL="0" marR="0">
              <a:lnSpc>
                <a:spcPct val="115000"/>
              </a:lnSpc>
              <a:spcBef>
                <a:spcPts val="0"/>
              </a:spcBef>
              <a:spcAft>
                <a:spcPts val="1000"/>
              </a:spcAft>
            </a:pPr>
            <a:r>
              <a:rPr lang="en-US" sz="1000" dirty="0" smtClean="0">
                <a:latin typeface="+mn-lt"/>
                <a:ea typeface="Calibri"/>
                <a:cs typeface="Times New Roman"/>
              </a:rPr>
              <a:t>-Impaired impulse control- as related to being a teenager or being under the influence of drugs or alcohol</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Lack of inhibition- not really caring what’s right or wrong</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Access to guns- 6x more likely to die by suicide </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Previous suicide attempts- if they have attempted before they are at greater risk</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Suicide in family- mental illness </a:t>
            </a:r>
          </a:p>
          <a:p>
            <a:pPr marL="342900" marR="0" lvl="0" indent="-342900">
              <a:lnSpc>
                <a:spcPct val="115000"/>
              </a:lnSpc>
              <a:spcBef>
                <a:spcPts val="0"/>
              </a:spcBef>
              <a:spcAft>
                <a:spcPts val="1000"/>
              </a:spcAft>
              <a:buFont typeface="Wingdings"/>
              <a:buChar char=""/>
              <a:tabLst>
                <a:tab pos="228600" algn="l"/>
              </a:tabLst>
            </a:pPr>
            <a:r>
              <a:rPr lang="en-US" sz="1000" dirty="0" smtClean="0">
                <a:latin typeface="+mn-lt"/>
                <a:ea typeface="Calibri"/>
                <a:cs typeface="Times New Roman"/>
              </a:rPr>
              <a:t>Abuse &amp; bullying- if someone is experiencing abuse at home or being bullied at school</a:t>
            </a:r>
          </a:p>
          <a:p>
            <a:pPr marL="0" marR="0">
              <a:lnSpc>
                <a:spcPct val="115000"/>
              </a:lnSpc>
              <a:spcBef>
                <a:spcPts val="0"/>
              </a:spcBef>
              <a:spcAft>
                <a:spcPts val="1000"/>
              </a:spcAft>
            </a:pPr>
            <a:r>
              <a:rPr lang="en-US" sz="1000" b="1" dirty="0" smtClean="0">
                <a:latin typeface="+mn-lt"/>
                <a:ea typeface="Calibri"/>
                <a:cs typeface="Times New Roman"/>
              </a:rPr>
              <a:t> </a:t>
            </a:r>
            <a:endParaRPr lang="en-US" sz="1000" dirty="0" smtClean="0">
              <a:latin typeface="+mn-lt"/>
              <a:ea typeface="Calibri"/>
              <a:cs typeface="Times New Roman"/>
            </a:endParaRPr>
          </a:p>
          <a:p>
            <a:pPr marL="0" marR="0">
              <a:lnSpc>
                <a:spcPct val="115000"/>
              </a:lnSpc>
              <a:spcBef>
                <a:spcPts val="0"/>
              </a:spcBef>
              <a:spcAft>
                <a:spcPts val="1000"/>
              </a:spcAft>
            </a:pPr>
            <a:r>
              <a:rPr lang="en-US" sz="1000" dirty="0" smtClean="0">
                <a:latin typeface="+mn-lt"/>
                <a:ea typeface="Calibri"/>
                <a:cs typeface="Times New Roman"/>
              </a:rPr>
              <a:t>Statements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wanting to die or to kill oneself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feeling hopeless or having no reason to live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feeling trapped or in unbearable pain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Talking about being a burden to others </a:t>
            </a:r>
          </a:p>
          <a:p>
            <a:pPr marL="0" marR="0">
              <a:lnSpc>
                <a:spcPct val="115000"/>
              </a:lnSpc>
              <a:spcBef>
                <a:spcPts val="0"/>
              </a:spcBef>
              <a:spcAft>
                <a:spcPts val="1000"/>
              </a:spcAft>
            </a:pPr>
            <a:r>
              <a:rPr lang="en-US" sz="1000" dirty="0" smtClean="0">
                <a:latin typeface="+mn-lt"/>
                <a:ea typeface="Calibri"/>
                <a:cs typeface="Times New Roman"/>
              </a:rPr>
              <a:t>Appearance</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 Changes from “baseline”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disheveled, no longer caring, big baggy clothes in summer weather</a:t>
            </a:r>
          </a:p>
          <a:p>
            <a:pPr marL="0" marR="0">
              <a:lnSpc>
                <a:spcPct val="115000"/>
              </a:lnSpc>
              <a:spcBef>
                <a:spcPts val="0"/>
              </a:spcBef>
              <a:spcAft>
                <a:spcPts val="1000"/>
              </a:spcAft>
            </a:pPr>
            <a:r>
              <a:rPr lang="en-US" sz="1000" dirty="0" smtClean="0">
                <a:latin typeface="+mn-lt"/>
                <a:ea typeface="Calibri"/>
                <a:cs typeface="Times New Roman"/>
              </a:rPr>
              <a:t>Behavior</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Increasing the use of alcohol or drugs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Showing rage or talking about seeking revenge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Displaying extreme mood swings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Change in sleeping/eating habits</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Acting anxious or agitated; behaving recklessly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Sleeping too little or too much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Looking for a way to kill oneself, such as searching online or buying a gun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Withdrawing or feeling isolated A</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Writings and Drawings about death/suicide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 </a:t>
            </a:r>
          </a:p>
          <a:p>
            <a:pPr marL="0" marR="0">
              <a:lnSpc>
                <a:spcPct val="115000"/>
              </a:lnSpc>
              <a:spcBef>
                <a:spcPts val="0"/>
              </a:spcBef>
              <a:spcAft>
                <a:spcPts val="1000"/>
              </a:spcAft>
            </a:pPr>
            <a:r>
              <a:rPr lang="en-US" sz="1000" dirty="0" smtClean="0">
                <a:latin typeface="+mn-lt"/>
                <a:ea typeface="Calibri"/>
                <a:cs typeface="Times New Roman"/>
              </a:rPr>
              <a:t>Self Harm Vs. Suicide </a:t>
            </a:r>
          </a:p>
          <a:p>
            <a:pPr marL="342900" marR="0" lvl="0" indent="-342900">
              <a:lnSpc>
                <a:spcPct val="115000"/>
              </a:lnSpc>
              <a:spcBef>
                <a:spcPts val="0"/>
              </a:spcBef>
              <a:spcAft>
                <a:spcPts val="1000"/>
              </a:spcAft>
              <a:buFont typeface="Symbol"/>
              <a:buChar char=""/>
            </a:pPr>
            <a:r>
              <a:rPr lang="en-US" sz="1000" dirty="0" smtClean="0">
                <a:latin typeface="+mn-lt"/>
                <a:ea typeface="Calibri"/>
                <a:cs typeface="Times New Roman"/>
              </a:rPr>
              <a:t>Discuss the difference between harming self as maladaptive coping or hurting self with intention to die. </a:t>
            </a:r>
          </a:p>
          <a:p>
            <a:pPr marL="0" marR="0">
              <a:lnSpc>
                <a:spcPct val="115000"/>
              </a:lnSpc>
              <a:spcBef>
                <a:spcPts val="0"/>
              </a:spcBef>
              <a:spcAft>
                <a:spcPts val="1000"/>
              </a:spcAft>
            </a:pPr>
            <a:r>
              <a:rPr lang="en-US" sz="1000" dirty="0" smtClean="0">
                <a:latin typeface="+mn-lt"/>
                <a:ea typeface="Calibri"/>
                <a:cs typeface="Times New Roman"/>
              </a:rPr>
              <a:t>Drop in grades</a:t>
            </a:r>
          </a:p>
          <a:p>
            <a:pPr marL="0" marR="0">
              <a:lnSpc>
                <a:spcPct val="115000"/>
              </a:lnSpc>
              <a:spcBef>
                <a:spcPts val="0"/>
              </a:spcBef>
              <a:spcAft>
                <a:spcPts val="1000"/>
              </a:spcAft>
            </a:pPr>
            <a:r>
              <a:rPr lang="en-US" sz="1000" dirty="0" smtClean="0">
                <a:latin typeface="+mn-lt"/>
                <a:ea typeface="Calibri"/>
                <a:cs typeface="Times New Roman"/>
              </a:rPr>
              <a:t>Giving away possessions- danger in this as being a “will” for young people and a really big “red flag”</a:t>
            </a:r>
          </a:p>
          <a:p>
            <a:pPr marL="0" marR="0">
              <a:lnSpc>
                <a:spcPct val="115000"/>
              </a:lnSpc>
              <a:spcBef>
                <a:spcPts val="0"/>
              </a:spcBef>
              <a:spcAft>
                <a:spcPts val="1000"/>
              </a:spcAft>
            </a:pPr>
            <a:r>
              <a:rPr lang="en-US" sz="1000" dirty="0" smtClean="0">
                <a:latin typeface="+mn-lt"/>
                <a:ea typeface="Calibri"/>
                <a:cs typeface="Times New Roman"/>
              </a:rPr>
              <a:t>Talk, writing, and/or drawing about death- transition in to pictures drawn by teen in the 70’s</a:t>
            </a:r>
          </a:p>
          <a:p>
            <a:pPr marL="0" marR="0">
              <a:lnSpc>
                <a:spcPct val="115000"/>
              </a:lnSpc>
              <a:spcBef>
                <a:spcPts val="0"/>
              </a:spcBef>
              <a:spcAft>
                <a:spcPts val="1000"/>
              </a:spcAft>
            </a:pPr>
            <a:r>
              <a:rPr lang="en-US" sz="1000" dirty="0" smtClean="0">
                <a:latin typeface="+mn-lt"/>
                <a:ea typeface="Calibri"/>
                <a:cs typeface="Times New Roman"/>
              </a:rPr>
              <a:t>Giving away possessions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Feelings/Affect</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Expand beyond depression to agitation, anxiety, expansiveness (mania, bi-</a:t>
            </a:r>
            <a:r>
              <a:rPr lang="en-US" sz="1000" dirty="0" err="1" smtClean="0">
                <a:latin typeface="+mn-lt"/>
                <a:ea typeface="Calibri"/>
                <a:cs typeface="Times New Roman"/>
              </a:rPr>
              <a:t>polorarity</a:t>
            </a:r>
            <a:r>
              <a:rPr lang="en-US" sz="1000" dirty="0" smtClean="0">
                <a:latin typeface="+mn-lt"/>
                <a:ea typeface="Calibri"/>
                <a:cs typeface="Times New Roman"/>
              </a:rPr>
              <a:t>),  1&amp;2, Hypomania, </a:t>
            </a:r>
            <a:r>
              <a:rPr lang="en-US" sz="1000" dirty="0" err="1" smtClean="0">
                <a:latin typeface="+mn-lt"/>
                <a:ea typeface="Calibri"/>
                <a:cs typeface="Times New Roman"/>
              </a:rPr>
              <a:t>dysthmia</a:t>
            </a:r>
            <a:r>
              <a:rPr lang="en-US" sz="1000" dirty="0" smtClean="0">
                <a:latin typeface="+mn-lt"/>
                <a:ea typeface="Calibri"/>
                <a:cs typeface="Times New Roman"/>
              </a:rPr>
              <a:t> </a:t>
            </a:r>
          </a:p>
          <a:p>
            <a:pPr marL="342900" marR="0" lvl="0" indent="-342900">
              <a:lnSpc>
                <a:spcPct val="115000"/>
              </a:lnSpc>
              <a:spcBef>
                <a:spcPts val="0"/>
              </a:spcBef>
              <a:spcAft>
                <a:spcPts val="1000"/>
              </a:spcAft>
              <a:buFont typeface="Times New Roman"/>
              <a:buChar char="•"/>
              <a:tabLst>
                <a:tab pos="457200" algn="l"/>
              </a:tabLst>
            </a:pPr>
            <a:r>
              <a:rPr lang="en-US" sz="1000" dirty="0" smtClean="0">
                <a:latin typeface="+mn-lt"/>
                <a:ea typeface="Calibri"/>
                <a:cs typeface="Times New Roman"/>
              </a:rPr>
              <a:t>Behaviors</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Acting anxious or agitated; behaving recklessly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Sleeping too little or too much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Looking for a way to kill oneself, such as searching online or buying a gun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Withdrawing or feeling isolated </a:t>
            </a:r>
          </a:p>
          <a:p>
            <a:pPr marL="742950" marR="0" lvl="1" indent="-285750">
              <a:lnSpc>
                <a:spcPct val="115000"/>
              </a:lnSpc>
              <a:spcBef>
                <a:spcPts val="0"/>
              </a:spcBef>
              <a:spcAft>
                <a:spcPts val="1000"/>
              </a:spcAft>
              <a:buFont typeface="Times New Roman"/>
              <a:buChar char="•"/>
              <a:tabLst>
                <a:tab pos="914400" algn="l"/>
              </a:tabLst>
            </a:pPr>
            <a:r>
              <a:rPr lang="en-US" sz="1000" dirty="0" smtClean="0">
                <a:latin typeface="+mn-lt"/>
                <a:ea typeface="Calibri"/>
                <a:cs typeface="Times New Roman"/>
              </a:rPr>
              <a:t>Writings and Drawings about death/suicide </a:t>
            </a:r>
          </a:p>
          <a:p>
            <a:pPr eaLnBrk="1" hangingPunct="1">
              <a:lnSpc>
                <a:spcPct val="80000"/>
              </a:lnSpc>
              <a:spcBef>
                <a:spcPct val="0"/>
              </a:spcBef>
            </a:pPr>
            <a:endParaRPr lang="en-US" sz="1000" dirty="0" smtClean="0"/>
          </a:p>
        </p:txBody>
      </p:sp>
      <p:sp>
        <p:nvSpPr>
          <p:cNvPr id="4" name="Rectangle 3"/>
          <p:cNvSpPr>
            <a:spLocks noGrp="1"/>
          </p:cNvSpPr>
          <p:nvPr>
            <p:ph type="sldNum" sz="quarter" idx="10"/>
          </p:nvPr>
        </p:nvSpPr>
        <p:spPr/>
        <p:txBody>
          <a:bodyPr/>
          <a:lstStyle/>
          <a:p>
            <a:fld id="{CA5D3BF3-D352-46FC-8343-31F56E6730EA}"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357FA-69C8-114E-882E-E376D8EDEF41}" type="datetime1">
              <a:rPr lang="en-US" smtClean="0"/>
              <a:t>11/9/16</a:t>
            </a:fld>
            <a:endParaRPr lang="en-US"/>
          </a:p>
        </p:txBody>
      </p:sp>
      <p:sp>
        <p:nvSpPr>
          <p:cNvPr id="5" name="Footer Placeholder 4"/>
          <p:cNvSpPr>
            <a:spLocks noGrp="1"/>
          </p:cNvSpPr>
          <p:nvPr>
            <p:ph type="ftr" sz="quarter" idx="11"/>
          </p:nvPr>
        </p:nvSpPr>
        <p:spPr/>
        <p:txBody>
          <a:bodyPr/>
          <a:lstStyle/>
          <a:p>
            <a:r>
              <a:rPr lang="en-US" smtClean="0"/>
              <a:t>TEEN LINE 2016</a:t>
            </a:r>
            <a:endParaRPr lang="en-US"/>
          </a:p>
        </p:txBody>
      </p:sp>
      <p:sp>
        <p:nvSpPr>
          <p:cNvPr id="6" name="Slide Number Placeholder 5"/>
          <p:cNvSpPr>
            <a:spLocks noGrp="1"/>
          </p:cNvSpPr>
          <p:nvPr>
            <p:ph type="sldNum" sz="quarter" idx="12"/>
          </p:nvPr>
        </p:nvSpPr>
        <p:spPr/>
        <p:txBody>
          <a:bodyPr/>
          <a:lstStyle/>
          <a:p>
            <a:fld id="{4E2D7CD8-C80F-724D-AB04-BC26B5514819}" type="slidenum">
              <a:rPr lang="en-US" smtClean="0"/>
              <a:t>‹#›</a:t>
            </a:fld>
            <a:endParaRPr lang="en-US"/>
          </a:p>
        </p:txBody>
      </p:sp>
    </p:spTree>
    <p:extLst>
      <p:ext uri="{BB962C8B-B14F-4D97-AF65-F5344CB8AC3E}">
        <p14:creationId xmlns:p14="http://schemas.microsoft.com/office/powerpoint/2010/main" val="2710701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16C928-5870-7A4C-A08D-79E814546F59}" type="datetime1">
              <a:rPr lang="en-US" smtClean="0"/>
              <a:t>11/9/16</a:t>
            </a:fld>
            <a:endParaRPr lang="en-US"/>
          </a:p>
        </p:txBody>
      </p:sp>
      <p:sp>
        <p:nvSpPr>
          <p:cNvPr id="5" name="Footer Placeholder 4"/>
          <p:cNvSpPr>
            <a:spLocks noGrp="1"/>
          </p:cNvSpPr>
          <p:nvPr>
            <p:ph type="ftr" sz="quarter" idx="11"/>
          </p:nvPr>
        </p:nvSpPr>
        <p:spPr/>
        <p:txBody>
          <a:bodyPr/>
          <a:lstStyle/>
          <a:p>
            <a:r>
              <a:rPr lang="en-US" smtClean="0"/>
              <a:t>TEEN LINE 2016</a:t>
            </a:r>
            <a:endParaRPr lang="en-US"/>
          </a:p>
        </p:txBody>
      </p:sp>
      <p:sp>
        <p:nvSpPr>
          <p:cNvPr id="6" name="Slide Number Placeholder 5"/>
          <p:cNvSpPr>
            <a:spLocks noGrp="1"/>
          </p:cNvSpPr>
          <p:nvPr>
            <p:ph type="sldNum" sz="quarter" idx="12"/>
          </p:nvPr>
        </p:nvSpPr>
        <p:spPr/>
        <p:txBody>
          <a:bodyPr/>
          <a:lstStyle/>
          <a:p>
            <a:fld id="{4E2D7CD8-C80F-724D-AB04-BC26B5514819}" type="slidenum">
              <a:rPr lang="en-US" smtClean="0"/>
              <a:t>‹#›</a:t>
            </a:fld>
            <a:endParaRPr lang="en-US"/>
          </a:p>
        </p:txBody>
      </p:sp>
    </p:spTree>
    <p:extLst>
      <p:ext uri="{BB962C8B-B14F-4D97-AF65-F5344CB8AC3E}">
        <p14:creationId xmlns:p14="http://schemas.microsoft.com/office/powerpoint/2010/main" val="1637465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A626CB-5F27-6A49-A938-A667EFF7B914}" type="datetime1">
              <a:rPr lang="en-US" smtClean="0"/>
              <a:t>11/9/16</a:t>
            </a:fld>
            <a:endParaRPr lang="en-US"/>
          </a:p>
        </p:txBody>
      </p:sp>
      <p:sp>
        <p:nvSpPr>
          <p:cNvPr id="5" name="Footer Placeholder 4"/>
          <p:cNvSpPr>
            <a:spLocks noGrp="1"/>
          </p:cNvSpPr>
          <p:nvPr>
            <p:ph type="ftr" sz="quarter" idx="11"/>
          </p:nvPr>
        </p:nvSpPr>
        <p:spPr/>
        <p:txBody>
          <a:bodyPr/>
          <a:lstStyle/>
          <a:p>
            <a:r>
              <a:rPr lang="en-US" smtClean="0"/>
              <a:t>TEEN LINE 2016</a:t>
            </a:r>
            <a:endParaRPr lang="en-US"/>
          </a:p>
        </p:txBody>
      </p:sp>
      <p:sp>
        <p:nvSpPr>
          <p:cNvPr id="6" name="Slide Number Placeholder 5"/>
          <p:cNvSpPr>
            <a:spLocks noGrp="1"/>
          </p:cNvSpPr>
          <p:nvPr>
            <p:ph type="sldNum" sz="quarter" idx="12"/>
          </p:nvPr>
        </p:nvSpPr>
        <p:spPr/>
        <p:txBody>
          <a:bodyPr/>
          <a:lstStyle/>
          <a:p>
            <a:fld id="{4E2D7CD8-C80F-724D-AB04-BC26B5514819}" type="slidenum">
              <a:rPr lang="en-US" smtClean="0"/>
              <a:t>‹#›</a:t>
            </a:fld>
            <a:endParaRPr lang="en-US"/>
          </a:p>
        </p:txBody>
      </p:sp>
    </p:spTree>
    <p:extLst>
      <p:ext uri="{BB962C8B-B14F-4D97-AF65-F5344CB8AC3E}">
        <p14:creationId xmlns:p14="http://schemas.microsoft.com/office/powerpoint/2010/main" val="10722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1" name="Rectangle 10"/>
          <p:cNvSpPr/>
          <p:nvPr/>
        </p:nvSpPr>
        <p:spPr>
          <a:xfrm>
            <a:off x="2359153"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Subtitle 8"/>
          <p:cNvSpPr>
            <a:spLocks noGrp="1"/>
          </p:cNvSpPr>
          <p:nvPr>
            <p:ph type="subTitle" idx="1"/>
          </p:nvPr>
        </p:nvSpPr>
        <p:spPr>
          <a:xfrm>
            <a:off x="2362199" y="6050037"/>
            <a:ext cx="6515100" cy="68580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
        <p:nvSpPr>
          <p:cNvPr id="28" name="Date Placeholder 27"/>
          <p:cNvSpPr>
            <a:spLocks noGrp="1"/>
          </p:cNvSpPr>
          <p:nvPr>
            <p:ph type="dt" sz="half" idx="10"/>
          </p:nvPr>
        </p:nvSpPr>
        <p:spPr>
          <a:xfrm>
            <a:off x="76214" y="6068699"/>
            <a:ext cx="2057401" cy="685800"/>
          </a:xfrm>
        </p:spPr>
        <p:txBody>
          <a:bodyPr>
            <a:noAutofit/>
          </a:bodyPr>
          <a:lstStyle>
            <a:lvl1pPr algn="ctr">
              <a:defRPr sz="2000">
                <a:solidFill>
                  <a:srgbClr val="FFFFFF"/>
                </a:solidFill>
              </a:defRPr>
            </a:lvl1pPr>
            <a:extLst/>
          </a:lstStyle>
          <a:p>
            <a:fld id="{8E42739E-6AE0-DC49-A56D-5FA51A0595F1}" type="datetime1">
              <a:rPr lang="en-US" smtClean="0">
                <a:latin typeface="Tw Cen MT"/>
              </a:rPr>
              <a:t>11/9/16</a:t>
            </a:fld>
            <a:endParaRPr lang="en-US" dirty="0">
              <a:latin typeface="Tw Cen MT"/>
            </a:endParaRPr>
          </a:p>
        </p:txBody>
      </p:sp>
      <p:sp>
        <p:nvSpPr>
          <p:cNvPr id="17" name="Footer Placeholder 16"/>
          <p:cNvSpPr>
            <a:spLocks noGrp="1"/>
          </p:cNvSpPr>
          <p:nvPr>
            <p:ph type="ftr" sz="quarter" idx="11"/>
          </p:nvPr>
        </p:nvSpPr>
        <p:spPr>
          <a:xfrm>
            <a:off x="2085402" y="236540"/>
            <a:ext cx="5867401" cy="365125"/>
          </a:xfrm>
        </p:spPr>
        <p:txBody>
          <a:bodyPr/>
          <a:lstStyle>
            <a:lvl1pPr algn="r">
              <a:defRPr>
                <a:solidFill>
                  <a:schemeClr val="tx2"/>
                </a:solidFill>
              </a:defRPr>
            </a:lvl1pPr>
            <a:extLst/>
          </a:lstStyle>
          <a:p>
            <a:r>
              <a:rPr lang="en-US" smtClean="0">
                <a:solidFill>
                  <a:srgbClr val="DEF5FA"/>
                </a:solidFill>
                <a:latin typeface="Tw Cen MT"/>
              </a:rPr>
              <a:t>TEEN LINE 2016</a:t>
            </a:r>
            <a:endParaRPr lang="en-US" dirty="0">
              <a:solidFill>
                <a:srgbClr val="DEF5FA"/>
              </a:solidFill>
              <a:latin typeface="Tw Cen MT"/>
            </a:endParaRPr>
          </a:p>
        </p:txBody>
      </p:sp>
      <p:sp>
        <p:nvSpPr>
          <p:cNvPr id="29" name="Slide Number Placeholder 28"/>
          <p:cNvSpPr>
            <a:spLocks noGrp="1"/>
          </p:cNvSpPr>
          <p:nvPr>
            <p:ph type="sldNum" sz="quarter" idx="12"/>
          </p:nvPr>
        </p:nvSpPr>
        <p:spPr>
          <a:xfrm>
            <a:off x="8001014" y="228600"/>
            <a:ext cx="838201" cy="381000"/>
          </a:xfrm>
        </p:spPr>
        <p:txBody>
          <a:bodyPr/>
          <a:lstStyle>
            <a:lvl1pPr>
              <a:defRPr>
                <a:solidFill>
                  <a:schemeClr val="tx2"/>
                </a:solidFill>
              </a:defRPr>
            </a:lvl1pPr>
            <a:extLst/>
          </a:lstStyle>
          <a:p>
            <a:fld id="{8F82E0A0-C266-4798-8C8F-B9F91E9DA37E}" type="slidenum">
              <a:rPr lang="en-US" smtClean="0">
                <a:solidFill>
                  <a:srgbClr val="DEF5FA"/>
                </a:solidFill>
                <a:latin typeface="Tw Cen MT"/>
              </a:rPr>
              <a:pPr/>
              <a:t>‹#›</a:t>
            </a:fld>
            <a:endParaRPr lang="en-US" dirty="0">
              <a:solidFill>
                <a:srgbClr val="DEF5FA"/>
              </a:solidFill>
              <a:latin typeface="Tw Cen MT"/>
            </a:endParaRPr>
          </a:p>
        </p:txBody>
      </p:sp>
      <p:sp>
        <p:nvSpPr>
          <p:cNvPr id="12" name="Rectangle 11"/>
          <p:cNvSpPr>
            <a:spLocks noGrp="1"/>
          </p:cNvSpPr>
          <p:nvPr>
            <p:ph type="title"/>
          </p:nvPr>
        </p:nvSpPr>
        <p:spPr>
          <a:xfrm>
            <a:off x="2362204" y="3124200"/>
            <a:ext cx="6477001" cy="2717800"/>
          </a:xfrm>
        </p:spPr>
        <p:txBody>
          <a:bodyPr rtlCol="0" anchor="b"/>
          <a:lstStyle>
            <a:lvl1pPr>
              <a:defRPr cap="all" baseline="0"/>
            </a:lvl1pPr>
            <a:extLst/>
          </a:lstStyle>
          <a:p>
            <a:r>
              <a:rPr lang="en-US" smtClean="0"/>
              <a:t>Click to edit Master title style</a:t>
            </a:r>
            <a:endParaRPr lang="en-US" dirty="0"/>
          </a:p>
        </p:txBody>
      </p:sp>
    </p:spTree>
    <p:extLst>
      <p:ext uri="{BB962C8B-B14F-4D97-AF65-F5344CB8AC3E}">
        <p14:creationId xmlns:p14="http://schemas.microsoft.com/office/powerpoint/2010/main" val="360722981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smtClean="0"/>
              <a:t>Click to edit Master title style</a:t>
            </a:r>
            <a:endParaRPr lang="en-US" dirty="0"/>
          </a:p>
        </p:txBody>
      </p:sp>
      <p:sp>
        <p:nvSpPr>
          <p:cNvPr id="3" name="Rectangle 2"/>
          <p:cNvSpPr>
            <a:spLocks noGrp="1"/>
          </p:cNvSpPr>
          <p:nvPr>
            <p:ph type="dt" sz="half" idx="10"/>
          </p:nvPr>
        </p:nvSpPr>
        <p:spPr/>
        <p:txBody>
          <a:bodyPr/>
          <a:lstStyle>
            <a:extLst/>
          </a:lstStyle>
          <a:p>
            <a:fld id="{BD8E8BED-8209-534D-B6AC-4E88AC80C55E}" type="datetime1">
              <a:rPr lang="en-US" smtClean="0">
                <a:solidFill>
                  <a:srgbClr val="464646"/>
                </a:solidFill>
                <a:latin typeface="Tw Cen MT"/>
              </a:rPr>
              <a:t>11/9/16</a:t>
            </a:fld>
            <a:endParaRPr lang="en-US">
              <a:solidFill>
                <a:srgbClr val="464646"/>
              </a:solidFill>
              <a:latin typeface="Tw Cen MT"/>
            </a:endParaRPr>
          </a:p>
        </p:txBody>
      </p:sp>
      <p:sp>
        <p:nvSpPr>
          <p:cNvPr id="4" name="Rectangle 3"/>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5" name="Rectangle 4"/>
          <p:cNvSpPr>
            <a:spLocks noGrp="1"/>
          </p:cNvSpPr>
          <p:nvPr>
            <p:ph type="sldNum" sz="quarter" idx="12"/>
          </p:nvPr>
        </p:nvSpPr>
        <p:spPr/>
        <p:txBody>
          <a:bodyPr/>
          <a:lstStyle>
            <a:extLst/>
          </a:lstStyle>
          <a:p>
            <a:fld id="{8F82E0A0-C266-4798-8C8F-B9F91E9DA37E}" type="slidenum">
              <a:rPr lang="en-US" smtClean="0">
                <a:latin typeface="Tw Cen MT"/>
              </a:rPr>
              <a:pPr/>
              <a:t>‹#›</a:t>
            </a:fld>
            <a:endParaRPr lang="en-US">
              <a:latin typeface="Tw Cen MT"/>
            </a:endParaRPr>
          </a:p>
        </p:txBody>
      </p:sp>
      <p:sp>
        <p:nvSpPr>
          <p:cNvPr id="7" name="Rectangle 6"/>
          <p:cNvSpPr>
            <a:spLocks noGrp="1"/>
          </p:cNvSpPr>
          <p:nvPr>
            <p:ph sz="quarter" idx="13"/>
          </p:nvPr>
        </p:nvSpPr>
        <p:spPr>
          <a:xfrm>
            <a:off x="609613" y="1803400"/>
            <a:ext cx="8153401" cy="436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4858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12"/>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7" name="Rectangle 6"/>
          <p:cNvSpPr/>
          <p:nvPr/>
        </p:nvSpPr>
        <p:spPr>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8" name="Rectangle 7"/>
          <p:cNvSpPr/>
          <p:nvPr/>
        </p:nvSpPr>
        <p:spPr>
          <a:xfrm>
            <a:off x="16" y="1600200"/>
            <a:ext cx="1295401"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1371601"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 name="Title 1"/>
          <p:cNvSpPr>
            <a:spLocks noGrp="1"/>
          </p:cNvSpPr>
          <p:nvPr>
            <p:ph type="title" hasCustomPrompt="1"/>
          </p:nvPr>
        </p:nvSpPr>
        <p:spPr>
          <a:xfrm>
            <a:off x="1371600" y="1600200"/>
            <a:ext cx="7620000" cy="990600"/>
          </a:xfrm>
        </p:spPr>
        <p:txBody>
          <a:bodyPr/>
          <a:lstStyle>
            <a:lvl1pPr algn="l">
              <a:buNone/>
              <a:defRPr sz="4400" b="0" cap="none">
                <a:solidFill>
                  <a:srgbClr val="FFFFFF"/>
                </a:solidFill>
              </a:defRPr>
            </a:lvl1pPr>
            <a:extLst/>
          </a:lstStyle>
          <a:p>
            <a:r>
              <a:rPr lang="en-US" dirty="0" smtClean="0"/>
              <a:t>Click to edit master title style</a:t>
            </a:r>
            <a:endParaRPr lang="en-US" dirty="0"/>
          </a:p>
        </p:txBody>
      </p:sp>
      <p:sp>
        <p:nvSpPr>
          <p:cNvPr id="12" name="Date Placeholder 11"/>
          <p:cNvSpPr>
            <a:spLocks noGrp="1"/>
          </p:cNvSpPr>
          <p:nvPr>
            <p:ph type="dt" sz="half" idx="10"/>
          </p:nvPr>
        </p:nvSpPr>
        <p:spPr/>
        <p:txBody>
          <a:bodyPr/>
          <a:lstStyle>
            <a:extLst/>
          </a:lstStyle>
          <a:p>
            <a:fld id="{A9DD49A5-1DA8-2C46-AD82-ED11667C8F58}" type="datetime1">
              <a:rPr lang="en-US" smtClean="0">
                <a:solidFill>
                  <a:srgbClr val="464646"/>
                </a:solidFill>
                <a:latin typeface="Tw Cen MT"/>
              </a:rPr>
              <a:t>11/9/16</a:t>
            </a:fld>
            <a:endParaRPr lang="en-US">
              <a:solidFill>
                <a:srgbClr val="464646"/>
              </a:solidFill>
              <a:latin typeface="Tw Cen MT"/>
            </a:endParaRPr>
          </a:p>
        </p:txBody>
      </p:sp>
      <p:sp>
        <p:nvSpPr>
          <p:cNvPr id="13" name="Slide Number Placeholder 12"/>
          <p:cNvSpPr>
            <a:spLocks noGrp="1"/>
          </p:cNvSpPr>
          <p:nvPr>
            <p:ph type="sldNum" sz="quarter" idx="11"/>
          </p:nvPr>
        </p:nvSpPr>
        <p:spPr>
          <a:xfrm>
            <a:off x="16" y="1752602"/>
            <a:ext cx="1295401" cy="701676"/>
          </a:xfrm>
        </p:spPr>
        <p:txBody>
          <a:bodyPr>
            <a:noAutofit/>
          </a:bodyPr>
          <a:lstStyle>
            <a:lvl1pPr>
              <a:defRPr sz="2400">
                <a:solidFill>
                  <a:srgbClr val="FFFFFF"/>
                </a:solidFill>
              </a:defRPr>
            </a:lvl1pPr>
            <a:extLst/>
          </a:lstStyle>
          <a:p>
            <a:fld id="{8F82E0A0-C266-4798-8C8F-B9F91E9DA37E}"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369778754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dirty="0"/>
          </a:p>
        </p:txBody>
      </p:sp>
      <p:sp>
        <p:nvSpPr>
          <p:cNvPr id="9" name="Content Placeholder 8"/>
          <p:cNvSpPr>
            <a:spLocks noGrp="1"/>
          </p:cNvSpPr>
          <p:nvPr>
            <p:ph sz="quarter" idx="13"/>
          </p:nvPr>
        </p:nvSpPr>
        <p:spPr>
          <a:xfrm>
            <a:off x="609603" y="1803404"/>
            <a:ext cx="3886201" cy="4358165"/>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844901" y="1803408"/>
            <a:ext cx="3886201" cy="4358167"/>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extLst/>
          </a:lstStyle>
          <a:p>
            <a:fld id="{8E49EB6B-B66A-A348-99B2-27980A509A70}" type="datetime1">
              <a:rPr lang="en-US" smtClean="0">
                <a:solidFill>
                  <a:srgbClr val="464646"/>
                </a:solidFill>
                <a:latin typeface="Tw Cen MT"/>
              </a:rPr>
              <a:t>11/9/16</a:t>
            </a:fld>
            <a:endParaRPr lang="en-US">
              <a:solidFill>
                <a:srgbClr val="464646"/>
              </a:solidFill>
              <a:latin typeface="Tw Cen MT"/>
            </a:endParaRPr>
          </a:p>
        </p:txBody>
      </p:sp>
      <p:sp>
        <p:nvSpPr>
          <p:cNvPr id="10" name="Slide Number Placeholder 9"/>
          <p:cNvSpPr>
            <a:spLocks noGrp="1"/>
          </p:cNvSpPr>
          <p:nvPr>
            <p:ph type="sldNum" sz="quarter" idx="16"/>
          </p:nvPr>
        </p:nvSpPr>
        <p:spPr/>
        <p:txBody>
          <a:bodyPr rtlCol="0"/>
          <a:lstStyle>
            <a:extLst/>
          </a:lstStyle>
          <a:p>
            <a:fld id="{8F82E0A0-C266-4798-8C8F-B9F91E9DA37E}" type="slidenum">
              <a:rPr lang="en-US" smtClean="0">
                <a:latin typeface="Tw Cen MT"/>
              </a:rPr>
              <a:pPr/>
              <a:t>‹#›</a:t>
            </a:fld>
            <a:endParaRPr lang="en-US">
              <a:latin typeface="Tw Cen MT"/>
            </a:endParaRPr>
          </a:p>
        </p:txBody>
      </p:sp>
      <p:sp>
        <p:nvSpPr>
          <p:cNvPr id="12" name="Footer Placeholder 11"/>
          <p:cNvSpPr>
            <a:spLocks noGrp="1"/>
          </p:cNvSpPr>
          <p:nvPr>
            <p:ph type="ftr" sz="quarter" idx="17"/>
          </p:nvPr>
        </p:nvSpPr>
        <p:spPr/>
        <p:txBody>
          <a:bodyPr rtlCol="0"/>
          <a:lstStyle>
            <a:extLst/>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130369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50" y="157480"/>
            <a:ext cx="8153401" cy="1341120"/>
          </a:xfrm>
        </p:spPr>
        <p:txBody>
          <a:bodyPr anchor="b"/>
          <a:lstStyle>
            <a:lvl1pPr>
              <a:defRPr/>
            </a:lvl1pPr>
            <a:extLst/>
          </a:lstStyle>
          <a:p>
            <a:r>
              <a:rPr lang="en-US" smtClean="0"/>
              <a:t>Click to edit Master title style</a:t>
            </a:r>
            <a:endParaRPr lang="en-US" dirty="0"/>
          </a:p>
        </p:txBody>
      </p:sp>
      <p:sp>
        <p:nvSpPr>
          <p:cNvPr id="11" name="Content Placeholder 10"/>
          <p:cNvSpPr>
            <a:spLocks noGrp="1"/>
          </p:cNvSpPr>
          <p:nvPr>
            <p:ph sz="quarter" idx="13"/>
          </p:nvPr>
        </p:nvSpPr>
        <p:spPr>
          <a:xfrm>
            <a:off x="609603" y="2559757"/>
            <a:ext cx="3886201" cy="3505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800604" y="2559757"/>
            <a:ext cx="3886201" cy="3505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extLst/>
          </a:lstStyle>
          <a:p>
            <a:fld id="{73570563-AC15-754C-BEB3-8AAE8E79C7C0}" type="datetime1">
              <a:rPr lang="en-US" smtClean="0">
                <a:solidFill>
                  <a:srgbClr val="464646"/>
                </a:solidFill>
                <a:latin typeface="Tw Cen MT"/>
              </a:rPr>
              <a:t>11/9/16</a:t>
            </a:fld>
            <a:endParaRPr lang="en-US">
              <a:solidFill>
                <a:srgbClr val="464646"/>
              </a:solidFill>
              <a:latin typeface="Tw Cen MT"/>
            </a:endParaRPr>
          </a:p>
        </p:txBody>
      </p:sp>
      <p:sp>
        <p:nvSpPr>
          <p:cNvPr id="12" name="Slide Number Placeholder 11"/>
          <p:cNvSpPr>
            <a:spLocks noGrp="1"/>
          </p:cNvSpPr>
          <p:nvPr>
            <p:ph type="sldNum" sz="quarter" idx="16"/>
          </p:nvPr>
        </p:nvSpPr>
        <p:spPr/>
        <p:txBody>
          <a:bodyPr rtlCol="0"/>
          <a:lstStyle>
            <a:extLst/>
          </a:lstStyle>
          <a:p>
            <a:fld id="{8F82E0A0-C266-4798-8C8F-B9F91E9DA37E}" type="slidenum">
              <a:rPr lang="en-US" smtClean="0">
                <a:latin typeface="Tw Cen MT"/>
              </a:rPr>
              <a:pPr/>
              <a:t>‹#›</a:t>
            </a:fld>
            <a:endParaRPr lang="en-US">
              <a:latin typeface="Tw Cen MT"/>
            </a:endParaRPr>
          </a:p>
        </p:txBody>
      </p:sp>
      <p:sp>
        <p:nvSpPr>
          <p:cNvPr id="14" name="Footer Placeholder 13"/>
          <p:cNvSpPr>
            <a:spLocks noGrp="1"/>
          </p:cNvSpPr>
          <p:nvPr>
            <p:ph type="ftr" sz="quarter" idx="17"/>
          </p:nvPr>
        </p:nvSpPr>
        <p:spPr/>
        <p:txBody>
          <a:bodyPr rtlCol="0"/>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16" name="Text Placeholder 15"/>
          <p:cNvSpPr>
            <a:spLocks noGrp="1"/>
          </p:cNvSpPr>
          <p:nvPr>
            <p:ph type="body" sz="quarter" idx="18"/>
          </p:nvPr>
        </p:nvSpPr>
        <p:spPr>
          <a:xfrm>
            <a:off x="609603" y="1816383"/>
            <a:ext cx="3886201" cy="707136"/>
          </a:xfrm>
          <a:solidFill>
            <a:schemeClr val="accent2"/>
          </a:solidFill>
        </p:spPr>
        <p:txBody>
          <a:bodyPr rtlCol="0" anchor="ctr"/>
          <a:lstStyle>
            <a:lvl1pPr>
              <a:buFontTx/>
              <a:buNone/>
              <a:defRPr sz="2000" b="1">
                <a:solidFill>
                  <a:srgbClr val="FFFFFF"/>
                </a:solidFill>
              </a:defRPr>
            </a:lvl1pPr>
            <a:extLst/>
          </a:lstStyle>
          <a:p>
            <a:pPr lvl="0"/>
            <a:r>
              <a:rPr lang="en-US" smtClean="0"/>
              <a:t>Click to edit Master text styles</a:t>
            </a:r>
          </a:p>
        </p:txBody>
      </p:sp>
      <p:sp>
        <p:nvSpPr>
          <p:cNvPr id="15" name="Text Placeholder 14"/>
          <p:cNvSpPr>
            <a:spLocks noGrp="1"/>
          </p:cNvSpPr>
          <p:nvPr>
            <p:ph type="body" sz="quarter" idx="19"/>
          </p:nvPr>
        </p:nvSpPr>
        <p:spPr>
          <a:xfrm>
            <a:off x="4800604" y="1816383"/>
            <a:ext cx="3886201" cy="707136"/>
          </a:xfrm>
          <a:solidFill>
            <a:schemeClr val="accent4"/>
          </a:solidFill>
        </p:spPr>
        <p:txBody>
          <a:bodyPr rtlCol="0" anchor="ctr"/>
          <a:lstStyle>
            <a:lvl1pPr>
              <a:buFontTx/>
              <a:buNone/>
              <a:defRPr sz="2000" b="1">
                <a:solidFill>
                  <a:srgbClr val="FFFFFF"/>
                </a:solidFill>
              </a:defRPr>
            </a:lvl1pPr>
            <a:extLst/>
          </a:lstStyle>
          <a:p>
            <a:pPr lvl="0"/>
            <a:r>
              <a:rPr lang="en-US" smtClean="0"/>
              <a:t>Click to edit Master text styles</a:t>
            </a:r>
          </a:p>
        </p:txBody>
      </p:sp>
    </p:spTree>
    <p:extLst>
      <p:ext uri="{BB962C8B-B14F-4D97-AF65-F5344CB8AC3E}">
        <p14:creationId xmlns:p14="http://schemas.microsoft.com/office/powerpoint/2010/main" val="618794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extLst/>
          </a:lstStyle>
          <a:p>
            <a:fld id="{F8FB0306-F358-6C4B-8F2B-97AD0BFAECF6}" type="datetime1">
              <a:rPr lang="en-US" smtClean="0">
                <a:solidFill>
                  <a:srgbClr val="464646"/>
                </a:solidFill>
                <a:latin typeface="Tw Cen MT"/>
              </a:rPr>
              <a:t>11/9/16</a:t>
            </a:fld>
            <a:endParaRPr lang="en-US">
              <a:solidFill>
                <a:srgbClr val="464646"/>
              </a:solidFill>
              <a:latin typeface="Tw Cen MT"/>
            </a:endParaRPr>
          </a:p>
        </p:txBody>
      </p:sp>
      <p:sp>
        <p:nvSpPr>
          <p:cNvPr id="4" name="Footer Placeholder 3"/>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latin typeface="Tw Cen MT"/>
              </a:rPr>
              <a:pPr/>
              <a:t>‹#›</a:t>
            </a:fld>
            <a:endParaRPr lang="en-US" dirty="0">
              <a:latin typeface="Tw Cen MT"/>
            </a:endParaRPr>
          </a:p>
        </p:txBody>
      </p:sp>
    </p:spTree>
    <p:extLst>
      <p:ext uri="{BB962C8B-B14F-4D97-AF65-F5344CB8AC3E}">
        <p14:creationId xmlns:p14="http://schemas.microsoft.com/office/powerpoint/2010/main" val="3970744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8D78A22-98B9-B549-8E7D-A9AC9B030C1C}" type="datetime1">
              <a:rPr lang="en-US" smtClean="0">
                <a:solidFill>
                  <a:srgbClr val="464646"/>
                </a:solidFill>
                <a:latin typeface="Tw Cen MT"/>
              </a:rPr>
              <a:t>11/9/16</a:t>
            </a:fld>
            <a:endParaRPr lang="en-US">
              <a:solidFill>
                <a:srgbClr val="464646"/>
              </a:solidFill>
              <a:latin typeface="Tw Cen MT"/>
            </a:endParaRPr>
          </a:p>
        </p:txBody>
      </p:sp>
      <p:sp>
        <p:nvSpPr>
          <p:cNvPr id="3" name="Footer Placeholder 2"/>
          <p:cNvSpPr>
            <a:spLocks noGrp="1"/>
          </p:cNvSpPr>
          <p:nvPr>
            <p:ph type="ftr" sz="quarter" idx="11"/>
          </p:nvPr>
        </p:nvSpPr>
        <p:spPr/>
        <p:txBody>
          <a:bodyPr/>
          <a:lstStyle>
            <a:extLst/>
          </a:lstStyle>
          <a:p>
            <a:r>
              <a:rPr lang="en-US" smtClean="0">
                <a:solidFill>
                  <a:srgbClr val="464646"/>
                </a:solidFill>
                <a:latin typeface="Tw Cen MT"/>
              </a:rPr>
              <a:t>TEEN LINE 2016</a:t>
            </a:r>
            <a:endParaRPr lang="en-US" dirty="0">
              <a:solidFill>
                <a:srgbClr val="464646"/>
              </a:solidFill>
              <a:latin typeface="Tw Cen MT"/>
            </a:endParaRPr>
          </a:p>
        </p:txBody>
      </p:sp>
      <p:sp>
        <p:nvSpPr>
          <p:cNvPr id="4" name="Slide Number Placeholder 3"/>
          <p:cNvSpPr>
            <a:spLocks noGrp="1"/>
          </p:cNvSpPr>
          <p:nvPr>
            <p:ph type="sldNum" sz="quarter" idx="12"/>
          </p:nvPr>
        </p:nvSpPr>
        <p:spPr>
          <a:xfrm>
            <a:off x="15" y="6248400"/>
            <a:ext cx="533401" cy="381000"/>
          </a:xfrm>
        </p:spPr>
        <p:txBody>
          <a:bodyPr/>
          <a:lstStyle>
            <a:lvl1pPr>
              <a:defRPr>
                <a:solidFill>
                  <a:schemeClr val="tx2"/>
                </a:solidFill>
              </a:defRPr>
            </a:lvl1pPr>
            <a:extLst/>
          </a:lstStyle>
          <a:p>
            <a:fld id="{A3F7CB7D-F184-43C7-B6FD-03D728E1BBFF}" type="slidenum">
              <a:rPr lang="en-US" smtClean="0">
                <a:solidFill>
                  <a:srgbClr val="464646"/>
                </a:solidFill>
                <a:latin typeface="Tw Cen MT"/>
              </a:rPr>
              <a:pPr/>
              <a:t>‹#›</a:t>
            </a:fld>
            <a:endParaRPr lang="en-US" dirty="0">
              <a:solidFill>
                <a:srgbClr val="464646"/>
              </a:solidFill>
              <a:latin typeface="Tw Cen MT"/>
            </a:endParaRPr>
          </a:p>
        </p:txBody>
      </p:sp>
    </p:spTree>
    <p:extLst>
      <p:ext uri="{BB962C8B-B14F-4D97-AF65-F5344CB8AC3E}">
        <p14:creationId xmlns:p14="http://schemas.microsoft.com/office/powerpoint/2010/main" val="132585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157480"/>
            <a:ext cx="8153401" cy="1341120"/>
          </a:xfrm>
        </p:spPr>
        <p:txBody>
          <a:bodyPr anchor="b"/>
          <a:lstStyle>
            <a:lvl1pPr algn="l">
              <a:buNone/>
              <a:defRPr sz="4200" b="0"/>
            </a:lvl1pPr>
            <a:extLst/>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extLst/>
          </a:lstStyle>
          <a:p>
            <a:fld id="{66B35AA0-4D4C-8C42-9547-05E5E9EE22DE}" type="datetime1">
              <a:rPr lang="en-US" smtClean="0">
                <a:solidFill>
                  <a:srgbClr val="464646"/>
                </a:solidFill>
                <a:latin typeface="Tw Cen MT"/>
              </a:rPr>
              <a:t>11/9/16</a:t>
            </a:fld>
            <a:endParaRPr lang="en-US">
              <a:solidFill>
                <a:srgbClr val="464646"/>
              </a:solidFill>
              <a:latin typeface="Tw Cen MT"/>
            </a:endParaRPr>
          </a:p>
        </p:txBody>
      </p:sp>
      <p:sp>
        <p:nvSpPr>
          <p:cNvPr id="6" name="Footer Placeholder 5"/>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latin typeface="Tw Cen MT"/>
              </a:rPr>
              <a:pPr/>
              <a:t>‹#›</a:t>
            </a:fld>
            <a:endParaRPr lang="en-US" dirty="0">
              <a:latin typeface="Tw Cen MT"/>
            </a:endParaRPr>
          </a:p>
        </p:txBody>
      </p:sp>
      <p:sp>
        <p:nvSpPr>
          <p:cNvPr id="3" name="Text Placeholder 2"/>
          <p:cNvSpPr>
            <a:spLocks noGrp="1"/>
          </p:cNvSpPr>
          <p:nvPr>
            <p:ph type="body" idx="1"/>
          </p:nvPr>
        </p:nvSpPr>
        <p:spPr>
          <a:xfrm>
            <a:off x="609608" y="1905000"/>
            <a:ext cx="1600201"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9" name="Content Placeholder 8"/>
          <p:cNvSpPr>
            <a:spLocks noGrp="1"/>
          </p:cNvSpPr>
          <p:nvPr>
            <p:ph sz="quarter" idx="13"/>
          </p:nvPr>
        </p:nvSpPr>
        <p:spPr>
          <a:xfrm>
            <a:off x="2362199" y="1905000"/>
            <a:ext cx="6400800" cy="4267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549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024987-BA0E-2F47-8F73-9BF613A2ACB1}" type="datetime1">
              <a:rPr lang="en-US" smtClean="0"/>
              <a:t>11/9/16</a:t>
            </a:fld>
            <a:endParaRPr lang="en-US"/>
          </a:p>
        </p:txBody>
      </p:sp>
      <p:sp>
        <p:nvSpPr>
          <p:cNvPr id="5" name="Footer Placeholder 4"/>
          <p:cNvSpPr>
            <a:spLocks noGrp="1"/>
          </p:cNvSpPr>
          <p:nvPr>
            <p:ph type="ftr" sz="quarter" idx="11"/>
          </p:nvPr>
        </p:nvSpPr>
        <p:spPr/>
        <p:txBody>
          <a:bodyPr/>
          <a:lstStyle/>
          <a:p>
            <a:r>
              <a:rPr lang="en-US" smtClean="0"/>
              <a:t>TEEN LINE 2016</a:t>
            </a:r>
            <a:endParaRPr lang="en-US"/>
          </a:p>
        </p:txBody>
      </p:sp>
      <p:sp>
        <p:nvSpPr>
          <p:cNvPr id="6" name="Slide Number Placeholder 5"/>
          <p:cNvSpPr>
            <a:spLocks noGrp="1"/>
          </p:cNvSpPr>
          <p:nvPr>
            <p:ph type="sldNum" sz="quarter" idx="12"/>
          </p:nvPr>
        </p:nvSpPr>
        <p:spPr/>
        <p:txBody>
          <a:bodyPr/>
          <a:lstStyle/>
          <a:p>
            <a:fld id="{4E2D7CD8-C80F-724D-AB04-BC26B5514819}" type="slidenum">
              <a:rPr lang="en-US" smtClean="0"/>
              <a:t>‹#›</a:t>
            </a:fld>
            <a:endParaRPr lang="en-US"/>
          </a:p>
        </p:txBody>
      </p:sp>
    </p:spTree>
    <p:extLst>
      <p:ext uri="{BB962C8B-B14F-4D97-AF65-F5344CB8AC3E}">
        <p14:creationId xmlns:p14="http://schemas.microsoft.com/office/powerpoint/2010/main" val="3038164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4559808"/>
          </a:xfrm>
          <a:solidFill>
            <a:schemeClr val="tx2">
              <a:shade val="50000"/>
            </a:schemeClr>
          </a:solidFill>
          <a:ln>
            <a:noFill/>
          </a:ln>
        </p:spPr>
        <p:txBody>
          <a:bodyPr/>
          <a:lstStyle>
            <a:lvl1pPr>
              <a:buNone/>
              <a:defRPr sz="3200"/>
            </a:lvl1pPr>
            <a:extLst/>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00201"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smtClean="0"/>
              <a:t>Click to edit Master text styles</a:t>
            </a:r>
          </a:p>
        </p:txBody>
      </p:sp>
      <p:sp>
        <p:nvSpPr>
          <p:cNvPr id="8" name="Rectangle 7"/>
          <p:cNvSpPr/>
          <p:nvPr/>
        </p:nvSpPr>
        <p:spPr>
          <a:xfrm>
            <a:off x="-9145"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9145"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0" name="Rectangle 9"/>
          <p:cNvSpPr/>
          <p:nvPr/>
        </p:nvSpPr>
        <p:spPr>
          <a:xfrm>
            <a:off x="1545338" y="4654296"/>
            <a:ext cx="758952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 name="Title 1"/>
          <p:cNvSpPr>
            <a:spLocks noGrp="1"/>
          </p:cNvSpPr>
          <p:nvPr>
            <p:ph type="title"/>
          </p:nvPr>
        </p:nvSpPr>
        <p:spPr>
          <a:xfrm>
            <a:off x="1600201" y="4724400"/>
            <a:ext cx="7315200" cy="609600"/>
          </a:xfrm>
        </p:spPr>
        <p:txBody>
          <a:bodyPr anchor="ctr"/>
          <a:lstStyle>
            <a:lvl1pPr algn="l">
              <a:buNone/>
              <a:defRPr sz="2800" b="0">
                <a:solidFill>
                  <a:srgbClr val="FFFFFF"/>
                </a:solidFill>
              </a:defRPr>
            </a:lvl1pPr>
            <a:extLst/>
          </a:lstStyle>
          <a:p>
            <a:r>
              <a:rPr lang="en-US" smtClean="0"/>
              <a:t>Click to edit Master title style</a:t>
            </a:r>
            <a:endParaRPr lang="en-US" dirty="0"/>
          </a:p>
        </p:txBody>
      </p:sp>
      <p:sp>
        <p:nvSpPr>
          <p:cNvPr id="11" name="Rectangle 10"/>
          <p:cNvSpPr/>
          <p:nvPr/>
        </p:nvSpPr>
        <p:spPr>
          <a:xfrm>
            <a:off x="1447815" y="0"/>
            <a:ext cx="100585"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2" name="Date Placeholder 11"/>
          <p:cNvSpPr>
            <a:spLocks noGrp="1"/>
          </p:cNvSpPr>
          <p:nvPr>
            <p:ph type="dt" sz="half" idx="10"/>
          </p:nvPr>
        </p:nvSpPr>
        <p:spPr>
          <a:xfrm>
            <a:off x="6248415" y="6248400"/>
            <a:ext cx="2667001" cy="365125"/>
          </a:xfrm>
        </p:spPr>
        <p:txBody>
          <a:bodyPr rtlCol="0"/>
          <a:lstStyle>
            <a:extLst/>
          </a:lstStyle>
          <a:p>
            <a:fld id="{0EC6072D-19C7-2B4C-8A1E-436CD614DE70}" type="datetime1">
              <a:rPr lang="en-US" smtClean="0">
                <a:solidFill>
                  <a:srgbClr val="DEF5FA"/>
                </a:solidFill>
                <a:latin typeface="Tw Cen MT"/>
              </a:rPr>
              <a:t>11/9/16</a:t>
            </a:fld>
            <a:endParaRPr lang="en-US">
              <a:solidFill>
                <a:srgbClr val="DEF5FA"/>
              </a:solidFill>
              <a:latin typeface="Tw Cen MT"/>
            </a:endParaRPr>
          </a:p>
        </p:txBody>
      </p:sp>
      <p:sp>
        <p:nvSpPr>
          <p:cNvPr id="13" name="Slide Number Placeholder 12"/>
          <p:cNvSpPr>
            <a:spLocks noGrp="1"/>
          </p:cNvSpPr>
          <p:nvPr>
            <p:ph type="sldNum" sz="quarter" idx="11"/>
          </p:nvPr>
        </p:nvSpPr>
        <p:spPr>
          <a:xfrm>
            <a:off x="1" y="4667249"/>
            <a:ext cx="1447801" cy="663579"/>
          </a:xfrm>
        </p:spPr>
        <p:txBody>
          <a:bodyPr rtlCol="0"/>
          <a:lstStyle>
            <a:lvl1pPr>
              <a:defRPr sz="2800"/>
            </a:lvl1pPr>
            <a:extLst/>
          </a:lstStyle>
          <a:p>
            <a:fld id="{8F82E0A0-C266-4798-8C8F-B9F91E9DA37E}"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a:xfrm>
            <a:off x="1600201" y="6248208"/>
            <a:ext cx="4572000" cy="365125"/>
          </a:xfrm>
        </p:spPr>
        <p:txBody>
          <a:bodyPr rtlCol="0"/>
          <a:lstStyle>
            <a:extLst/>
          </a:lstStyle>
          <a:p>
            <a:r>
              <a:rPr lang="en-US" smtClean="0">
                <a:solidFill>
                  <a:srgbClr val="DEF5FA"/>
                </a:solidFill>
                <a:latin typeface="Tw Cen MT"/>
              </a:rPr>
              <a:t>TEEN LINE 2016</a:t>
            </a:r>
            <a:endParaRPr lang="en-US" dirty="0">
              <a:solidFill>
                <a:srgbClr val="DEF5FA"/>
              </a:solidFill>
              <a:latin typeface="Tw Cen MT"/>
            </a:endParaRPr>
          </a:p>
        </p:txBody>
      </p:sp>
    </p:spTree>
    <p:extLst>
      <p:ext uri="{BB962C8B-B14F-4D97-AF65-F5344CB8AC3E}">
        <p14:creationId xmlns:p14="http://schemas.microsoft.com/office/powerpoint/2010/main" val="303248294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C98CD-3FC1-2A48-8BFF-AFD19B358B94}" type="datetime1">
              <a:rPr lang="en-US" smtClean="0">
                <a:solidFill>
                  <a:srgbClr val="464646"/>
                </a:solidFill>
                <a:latin typeface="Tw Cen MT"/>
              </a:rPr>
              <a:t>11/9/16</a:t>
            </a:fld>
            <a:endParaRPr lang="en-US">
              <a:solidFill>
                <a:srgbClr val="464646"/>
              </a:solidFill>
              <a:latin typeface="Tw Cen MT"/>
            </a:endParaRPr>
          </a:p>
        </p:txBody>
      </p:sp>
      <p:sp>
        <p:nvSpPr>
          <p:cNvPr id="5" name="Footer Placeholder 4"/>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6" name="Slide Number Placeholder 5"/>
          <p:cNvSpPr>
            <a:spLocks noGrp="1"/>
          </p:cNvSpPr>
          <p:nvPr>
            <p:ph type="sldNum" sz="quarter" idx="12"/>
          </p:nvPr>
        </p:nvSpPr>
        <p:spPr/>
        <p:txBody>
          <a:bodyPr/>
          <a:lstStyle/>
          <a:p>
            <a:fld id="{10AB49CE-5C49-644D-9EA7-F038D71449EB}" type="slidenum">
              <a:rPr lang="en-US" smtClean="0">
                <a:latin typeface="Tw Cen MT"/>
              </a:rPr>
              <a:pPr/>
              <a:t>‹#›</a:t>
            </a:fld>
            <a:endParaRPr lang="en-US">
              <a:latin typeface="Tw Cen MT"/>
            </a:endParaRPr>
          </a:p>
        </p:txBody>
      </p:sp>
    </p:spTree>
    <p:extLst>
      <p:ext uri="{BB962C8B-B14F-4D97-AF65-F5344CB8AC3E}">
        <p14:creationId xmlns:p14="http://schemas.microsoft.com/office/powerpoint/2010/main" val="403015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1" name="Rectangle 10"/>
          <p:cNvSpPr/>
          <p:nvPr/>
        </p:nvSpPr>
        <p:spPr>
          <a:xfrm>
            <a:off x="2359153"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Subtitle 8"/>
          <p:cNvSpPr>
            <a:spLocks noGrp="1"/>
          </p:cNvSpPr>
          <p:nvPr>
            <p:ph type="subTitle" idx="1"/>
          </p:nvPr>
        </p:nvSpPr>
        <p:spPr>
          <a:xfrm>
            <a:off x="2362199" y="6050037"/>
            <a:ext cx="6515100" cy="68580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
        <p:nvSpPr>
          <p:cNvPr id="28" name="Date Placeholder 27"/>
          <p:cNvSpPr>
            <a:spLocks noGrp="1"/>
          </p:cNvSpPr>
          <p:nvPr>
            <p:ph type="dt" sz="half" idx="10"/>
          </p:nvPr>
        </p:nvSpPr>
        <p:spPr>
          <a:xfrm>
            <a:off x="76202" y="6068699"/>
            <a:ext cx="2057401" cy="685800"/>
          </a:xfrm>
        </p:spPr>
        <p:txBody>
          <a:bodyPr>
            <a:noAutofit/>
          </a:bodyPr>
          <a:lstStyle>
            <a:lvl1pPr algn="ctr">
              <a:defRPr sz="2000">
                <a:solidFill>
                  <a:srgbClr val="FFFFFF"/>
                </a:solidFill>
              </a:defRPr>
            </a:lvl1pPr>
            <a:extLst/>
          </a:lstStyle>
          <a:p>
            <a:fld id="{61F28ACF-6864-0C46-9287-1195BFF97EA2}" type="datetime1">
              <a:rPr lang="en-US" smtClean="0">
                <a:latin typeface="Tw Cen MT"/>
              </a:rPr>
              <a:t>11/9/16</a:t>
            </a:fld>
            <a:endParaRPr lang="en-US" dirty="0">
              <a:latin typeface="Tw Cen MT"/>
            </a:endParaRPr>
          </a:p>
        </p:txBody>
      </p:sp>
      <p:sp>
        <p:nvSpPr>
          <p:cNvPr id="17" name="Footer Placeholder 16"/>
          <p:cNvSpPr>
            <a:spLocks noGrp="1"/>
          </p:cNvSpPr>
          <p:nvPr>
            <p:ph type="ftr" sz="quarter" idx="11"/>
          </p:nvPr>
        </p:nvSpPr>
        <p:spPr>
          <a:xfrm>
            <a:off x="2085396" y="236540"/>
            <a:ext cx="5867401" cy="365125"/>
          </a:xfrm>
        </p:spPr>
        <p:txBody>
          <a:bodyPr/>
          <a:lstStyle>
            <a:lvl1pPr algn="r">
              <a:defRPr>
                <a:solidFill>
                  <a:schemeClr val="tx2"/>
                </a:solidFill>
              </a:defRPr>
            </a:lvl1pPr>
            <a:extLst/>
          </a:lstStyle>
          <a:p>
            <a:r>
              <a:rPr lang="en-US" smtClean="0">
                <a:solidFill>
                  <a:srgbClr val="DEF5FA"/>
                </a:solidFill>
                <a:latin typeface="Tw Cen MT"/>
              </a:rPr>
              <a:t>TEEN LINE 2016</a:t>
            </a:r>
            <a:endParaRPr lang="en-US" dirty="0">
              <a:solidFill>
                <a:srgbClr val="DEF5FA"/>
              </a:solidFill>
              <a:latin typeface="Tw Cen MT"/>
            </a:endParaRPr>
          </a:p>
        </p:txBody>
      </p:sp>
      <p:sp>
        <p:nvSpPr>
          <p:cNvPr id="29" name="Slide Number Placeholder 28"/>
          <p:cNvSpPr>
            <a:spLocks noGrp="1"/>
          </p:cNvSpPr>
          <p:nvPr>
            <p:ph type="sldNum" sz="quarter" idx="12"/>
          </p:nvPr>
        </p:nvSpPr>
        <p:spPr>
          <a:xfrm>
            <a:off x="8001002" y="228600"/>
            <a:ext cx="838201" cy="381000"/>
          </a:xfrm>
        </p:spPr>
        <p:txBody>
          <a:bodyPr/>
          <a:lstStyle>
            <a:lvl1pPr>
              <a:defRPr>
                <a:solidFill>
                  <a:schemeClr val="tx2"/>
                </a:solidFill>
              </a:defRPr>
            </a:lvl1pPr>
            <a:extLst/>
          </a:lstStyle>
          <a:p>
            <a:fld id="{8F82E0A0-C266-4798-8C8F-B9F91E9DA37E}" type="slidenum">
              <a:rPr lang="en-US" smtClean="0">
                <a:solidFill>
                  <a:srgbClr val="DEF5FA"/>
                </a:solidFill>
                <a:latin typeface="Tw Cen MT"/>
              </a:rPr>
              <a:pPr/>
              <a:t>‹#›</a:t>
            </a:fld>
            <a:endParaRPr lang="en-US" dirty="0">
              <a:solidFill>
                <a:srgbClr val="DEF5FA"/>
              </a:solidFill>
              <a:latin typeface="Tw Cen MT"/>
            </a:endParaRPr>
          </a:p>
        </p:txBody>
      </p:sp>
      <p:sp>
        <p:nvSpPr>
          <p:cNvPr id="12" name="Rectangle 11"/>
          <p:cNvSpPr>
            <a:spLocks noGrp="1"/>
          </p:cNvSpPr>
          <p:nvPr>
            <p:ph type="title"/>
          </p:nvPr>
        </p:nvSpPr>
        <p:spPr>
          <a:xfrm>
            <a:off x="2362203" y="3124200"/>
            <a:ext cx="6477001" cy="2717800"/>
          </a:xfrm>
        </p:spPr>
        <p:txBody>
          <a:bodyPr rtlCol="0" anchor="b"/>
          <a:lstStyle>
            <a:lvl1pPr>
              <a:defRPr cap="all" baseline="0"/>
            </a:lvl1pPr>
            <a:extLst/>
          </a:lstStyle>
          <a:p>
            <a:r>
              <a:rPr lang="en-US" smtClean="0"/>
              <a:t>Click to edit Master title style</a:t>
            </a:r>
            <a:endParaRPr lang="en-US" dirty="0"/>
          </a:p>
        </p:txBody>
      </p:sp>
    </p:spTree>
    <p:extLst>
      <p:ext uri="{BB962C8B-B14F-4D97-AF65-F5344CB8AC3E}">
        <p14:creationId xmlns:p14="http://schemas.microsoft.com/office/powerpoint/2010/main" val="567565574"/>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smtClean="0"/>
              <a:t>Click to edit Master title style</a:t>
            </a:r>
            <a:endParaRPr lang="en-US" dirty="0"/>
          </a:p>
        </p:txBody>
      </p:sp>
      <p:sp>
        <p:nvSpPr>
          <p:cNvPr id="3" name="Rectangle 2"/>
          <p:cNvSpPr>
            <a:spLocks noGrp="1"/>
          </p:cNvSpPr>
          <p:nvPr>
            <p:ph type="dt" sz="half" idx="10"/>
          </p:nvPr>
        </p:nvSpPr>
        <p:spPr/>
        <p:txBody>
          <a:bodyPr/>
          <a:lstStyle>
            <a:extLst/>
          </a:lstStyle>
          <a:p>
            <a:fld id="{1B563981-971F-1446-8DD4-C48D3FEB8787}" type="datetime1">
              <a:rPr lang="en-US" smtClean="0">
                <a:solidFill>
                  <a:srgbClr val="464646"/>
                </a:solidFill>
                <a:latin typeface="Tw Cen MT"/>
              </a:rPr>
              <a:t>11/9/16</a:t>
            </a:fld>
            <a:endParaRPr lang="en-US">
              <a:solidFill>
                <a:srgbClr val="464646"/>
              </a:solidFill>
              <a:latin typeface="Tw Cen MT"/>
            </a:endParaRPr>
          </a:p>
        </p:txBody>
      </p:sp>
      <p:sp>
        <p:nvSpPr>
          <p:cNvPr id="4" name="Rectangle 3"/>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5" name="Rectangle 4"/>
          <p:cNvSpPr>
            <a:spLocks noGrp="1"/>
          </p:cNvSpPr>
          <p:nvPr>
            <p:ph type="sldNum" sz="quarter" idx="12"/>
          </p:nvPr>
        </p:nvSpPr>
        <p:spPr/>
        <p:txBody>
          <a:bodyPr/>
          <a:lstStyle>
            <a:extLst/>
          </a:lstStyle>
          <a:p>
            <a:fld id="{8F82E0A0-C266-4798-8C8F-B9F91E9DA37E}" type="slidenum">
              <a:rPr lang="en-US" smtClean="0">
                <a:latin typeface="Tw Cen MT"/>
              </a:rPr>
              <a:pPr/>
              <a:t>‹#›</a:t>
            </a:fld>
            <a:endParaRPr lang="en-US">
              <a:latin typeface="Tw Cen MT"/>
            </a:endParaRPr>
          </a:p>
        </p:txBody>
      </p:sp>
      <p:sp>
        <p:nvSpPr>
          <p:cNvPr id="7" name="Rectangle 6"/>
          <p:cNvSpPr>
            <a:spLocks noGrp="1"/>
          </p:cNvSpPr>
          <p:nvPr>
            <p:ph sz="quarter" idx="13"/>
          </p:nvPr>
        </p:nvSpPr>
        <p:spPr>
          <a:xfrm>
            <a:off x="609603" y="1803400"/>
            <a:ext cx="8153401" cy="436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8254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4"/>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7" name="Rectangle 6"/>
          <p:cNvSpPr/>
          <p:nvPr/>
        </p:nvSpPr>
        <p:spPr>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8" name="Rectangle 7"/>
          <p:cNvSpPr/>
          <p:nvPr/>
        </p:nvSpPr>
        <p:spPr>
          <a:xfrm>
            <a:off x="4" y="1600200"/>
            <a:ext cx="1295401"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1371601"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 name="Title 1"/>
          <p:cNvSpPr>
            <a:spLocks noGrp="1"/>
          </p:cNvSpPr>
          <p:nvPr>
            <p:ph type="title" hasCustomPrompt="1"/>
          </p:nvPr>
        </p:nvSpPr>
        <p:spPr>
          <a:xfrm>
            <a:off x="1371600" y="1600200"/>
            <a:ext cx="7620000" cy="990600"/>
          </a:xfrm>
        </p:spPr>
        <p:txBody>
          <a:bodyPr/>
          <a:lstStyle>
            <a:lvl1pPr algn="l">
              <a:buNone/>
              <a:defRPr sz="4400" b="0" cap="none">
                <a:solidFill>
                  <a:srgbClr val="FFFFFF"/>
                </a:solidFill>
              </a:defRPr>
            </a:lvl1pPr>
            <a:extLst/>
          </a:lstStyle>
          <a:p>
            <a:r>
              <a:rPr lang="en-US" dirty="0" smtClean="0"/>
              <a:t>Click to edit master title style</a:t>
            </a:r>
            <a:endParaRPr lang="en-US" dirty="0"/>
          </a:p>
        </p:txBody>
      </p:sp>
      <p:sp>
        <p:nvSpPr>
          <p:cNvPr id="12" name="Date Placeholder 11"/>
          <p:cNvSpPr>
            <a:spLocks noGrp="1"/>
          </p:cNvSpPr>
          <p:nvPr>
            <p:ph type="dt" sz="half" idx="10"/>
          </p:nvPr>
        </p:nvSpPr>
        <p:spPr/>
        <p:txBody>
          <a:bodyPr/>
          <a:lstStyle>
            <a:extLst/>
          </a:lstStyle>
          <a:p>
            <a:fld id="{5A5D190E-C1A5-BE47-B3C2-6E79C304DF78}" type="datetime1">
              <a:rPr lang="en-US" smtClean="0">
                <a:solidFill>
                  <a:srgbClr val="464646"/>
                </a:solidFill>
                <a:latin typeface="Tw Cen MT"/>
              </a:rPr>
              <a:t>11/9/16</a:t>
            </a:fld>
            <a:endParaRPr lang="en-US">
              <a:solidFill>
                <a:srgbClr val="464646"/>
              </a:solidFill>
              <a:latin typeface="Tw Cen MT"/>
            </a:endParaRPr>
          </a:p>
        </p:txBody>
      </p:sp>
      <p:sp>
        <p:nvSpPr>
          <p:cNvPr id="13" name="Slide Number Placeholder 12"/>
          <p:cNvSpPr>
            <a:spLocks noGrp="1"/>
          </p:cNvSpPr>
          <p:nvPr>
            <p:ph type="sldNum" sz="quarter" idx="11"/>
          </p:nvPr>
        </p:nvSpPr>
        <p:spPr>
          <a:xfrm>
            <a:off x="4" y="1752602"/>
            <a:ext cx="1295401" cy="701676"/>
          </a:xfrm>
        </p:spPr>
        <p:txBody>
          <a:bodyPr>
            <a:noAutofit/>
          </a:bodyPr>
          <a:lstStyle>
            <a:lvl1pPr>
              <a:defRPr sz="2400">
                <a:solidFill>
                  <a:srgbClr val="FFFFFF"/>
                </a:solidFill>
              </a:defRPr>
            </a:lvl1pPr>
            <a:extLst/>
          </a:lstStyle>
          <a:p>
            <a:fld id="{8F82E0A0-C266-4798-8C8F-B9F91E9DA37E}"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395221818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dirty="0"/>
          </a:p>
        </p:txBody>
      </p:sp>
      <p:sp>
        <p:nvSpPr>
          <p:cNvPr id="9" name="Content Placeholder 8"/>
          <p:cNvSpPr>
            <a:spLocks noGrp="1"/>
          </p:cNvSpPr>
          <p:nvPr>
            <p:ph sz="quarter" idx="13"/>
          </p:nvPr>
        </p:nvSpPr>
        <p:spPr>
          <a:xfrm>
            <a:off x="609603" y="1803403"/>
            <a:ext cx="3886201" cy="4358165"/>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844901" y="1803402"/>
            <a:ext cx="3886201" cy="4358167"/>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extLst/>
          </a:lstStyle>
          <a:p>
            <a:fld id="{C5CAF841-7BD7-894A-8498-6A815C9C624C}" type="datetime1">
              <a:rPr lang="en-US" smtClean="0">
                <a:solidFill>
                  <a:srgbClr val="464646"/>
                </a:solidFill>
                <a:latin typeface="Tw Cen MT"/>
              </a:rPr>
              <a:t>11/9/16</a:t>
            </a:fld>
            <a:endParaRPr lang="en-US">
              <a:solidFill>
                <a:srgbClr val="464646"/>
              </a:solidFill>
              <a:latin typeface="Tw Cen MT"/>
            </a:endParaRPr>
          </a:p>
        </p:txBody>
      </p:sp>
      <p:sp>
        <p:nvSpPr>
          <p:cNvPr id="10" name="Slide Number Placeholder 9"/>
          <p:cNvSpPr>
            <a:spLocks noGrp="1"/>
          </p:cNvSpPr>
          <p:nvPr>
            <p:ph type="sldNum" sz="quarter" idx="16"/>
          </p:nvPr>
        </p:nvSpPr>
        <p:spPr/>
        <p:txBody>
          <a:bodyPr rtlCol="0"/>
          <a:lstStyle>
            <a:extLst/>
          </a:lstStyle>
          <a:p>
            <a:fld id="{8F82E0A0-C266-4798-8C8F-B9F91E9DA37E}" type="slidenum">
              <a:rPr lang="en-US" smtClean="0">
                <a:latin typeface="Tw Cen MT"/>
              </a:rPr>
              <a:pPr/>
              <a:t>‹#›</a:t>
            </a:fld>
            <a:endParaRPr lang="en-US">
              <a:latin typeface="Tw Cen MT"/>
            </a:endParaRPr>
          </a:p>
        </p:txBody>
      </p:sp>
      <p:sp>
        <p:nvSpPr>
          <p:cNvPr id="12" name="Footer Placeholder 11"/>
          <p:cNvSpPr>
            <a:spLocks noGrp="1"/>
          </p:cNvSpPr>
          <p:nvPr>
            <p:ph type="ftr" sz="quarter" idx="17"/>
          </p:nvPr>
        </p:nvSpPr>
        <p:spPr/>
        <p:txBody>
          <a:bodyPr rtlCol="0"/>
          <a:lstStyle>
            <a:extLst/>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2348913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50" y="157480"/>
            <a:ext cx="8153401" cy="1341120"/>
          </a:xfrm>
        </p:spPr>
        <p:txBody>
          <a:bodyPr anchor="b"/>
          <a:lstStyle>
            <a:lvl1pPr>
              <a:defRPr/>
            </a:lvl1pPr>
            <a:extLst/>
          </a:lstStyle>
          <a:p>
            <a:r>
              <a:rPr lang="en-US" smtClean="0"/>
              <a:t>Click to edit Master title style</a:t>
            </a:r>
            <a:endParaRPr lang="en-US" dirty="0"/>
          </a:p>
        </p:txBody>
      </p:sp>
      <p:sp>
        <p:nvSpPr>
          <p:cNvPr id="11" name="Content Placeholder 10"/>
          <p:cNvSpPr>
            <a:spLocks noGrp="1"/>
          </p:cNvSpPr>
          <p:nvPr>
            <p:ph sz="quarter" idx="13"/>
          </p:nvPr>
        </p:nvSpPr>
        <p:spPr>
          <a:xfrm>
            <a:off x="609603" y="2559757"/>
            <a:ext cx="3886201" cy="3505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800602" y="2559757"/>
            <a:ext cx="3886201" cy="3505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extLst/>
          </a:lstStyle>
          <a:p>
            <a:fld id="{ECDAD4BE-1360-5D4C-9A2B-A02D0F316619}" type="datetime1">
              <a:rPr lang="en-US" smtClean="0">
                <a:solidFill>
                  <a:srgbClr val="464646"/>
                </a:solidFill>
                <a:latin typeface="Tw Cen MT"/>
              </a:rPr>
              <a:t>11/9/16</a:t>
            </a:fld>
            <a:endParaRPr lang="en-US">
              <a:solidFill>
                <a:srgbClr val="464646"/>
              </a:solidFill>
              <a:latin typeface="Tw Cen MT"/>
            </a:endParaRPr>
          </a:p>
        </p:txBody>
      </p:sp>
      <p:sp>
        <p:nvSpPr>
          <p:cNvPr id="12" name="Slide Number Placeholder 11"/>
          <p:cNvSpPr>
            <a:spLocks noGrp="1"/>
          </p:cNvSpPr>
          <p:nvPr>
            <p:ph type="sldNum" sz="quarter" idx="16"/>
          </p:nvPr>
        </p:nvSpPr>
        <p:spPr/>
        <p:txBody>
          <a:bodyPr rtlCol="0"/>
          <a:lstStyle>
            <a:extLst/>
          </a:lstStyle>
          <a:p>
            <a:fld id="{8F82E0A0-C266-4798-8C8F-B9F91E9DA37E}" type="slidenum">
              <a:rPr lang="en-US" smtClean="0">
                <a:latin typeface="Tw Cen MT"/>
              </a:rPr>
              <a:pPr/>
              <a:t>‹#›</a:t>
            </a:fld>
            <a:endParaRPr lang="en-US">
              <a:latin typeface="Tw Cen MT"/>
            </a:endParaRPr>
          </a:p>
        </p:txBody>
      </p:sp>
      <p:sp>
        <p:nvSpPr>
          <p:cNvPr id="14" name="Footer Placeholder 13"/>
          <p:cNvSpPr>
            <a:spLocks noGrp="1"/>
          </p:cNvSpPr>
          <p:nvPr>
            <p:ph type="ftr" sz="quarter" idx="17"/>
          </p:nvPr>
        </p:nvSpPr>
        <p:spPr/>
        <p:txBody>
          <a:bodyPr rtlCol="0"/>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16" name="Text Placeholder 15"/>
          <p:cNvSpPr>
            <a:spLocks noGrp="1"/>
          </p:cNvSpPr>
          <p:nvPr>
            <p:ph type="body" sz="quarter" idx="18"/>
          </p:nvPr>
        </p:nvSpPr>
        <p:spPr>
          <a:xfrm>
            <a:off x="609603" y="1816383"/>
            <a:ext cx="3886201" cy="707136"/>
          </a:xfrm>
          <a:solidFill>
            <a:schemeClr val="accent2"/>
          </a:solidFill>
        </p:spPr>
        <p:txBody>
          <a:bodyPr rtlCol="0" anchor="ctr"/>
          <a:lstStyle>
            <a:lvl1pPr>
              <a:buFontTx/>
              <a:buNone/>
              <a:defRPr sz="2000" b="1">
                <a:solidFill>
                  <a:srgbClr val="FFFFFF"/>
                </a:solidFill>
              </a:defRPr>
            </a:lvl1pPr>
            <a:extLst/>
          </a:lstStyle>
          <a:p>
            <a:pPr lvl="0"/>
            <a:r>
              <a:rPr lang="en-US" smtClean="0"/>
              <a:t>Click to edit Master text styles</a:t>
            </a:r>
          </a:p>
        </p:txBody>
      </p:sp>
      <p:sp>
        <p:nvSpPr>
          <p:cNvPr id="15" name="Text Placeholder 14"/>
          <p:cNvSpPr>
            <a:spLocks noGrp="1"/>
          </p:cNvSpPr>
          <p:nvPr>
            <p:ph type="body" sz="quarter" idx="19"/>
          </p:nvPr>
        </p:nvSpPr>
        <p:spPr>
          <a:xfrm>
            <a:off x="4800602" y="1816383"/>
            <a:ext cx="3886201" cy="707136"/>
          </a:xfrm>
          <a:solidFill>
            <a:schemeClr val="accent4"/>
          </a:solidFill>
        </p:spPr>
        <p:txBody>
          <a:bodyPr rtlCol="0" anchor="ctr"/>
          <a:lstStyle>
            <a:lvl1pPr>
              <a:buFontTx/>
              <a:buNone/>
              <a:defRPr sz="2000" b="1">
                <a:solidFill>
                  <a:srgbClr val="FFFFFF"/>
                </a:solidFill>
              </a:defRPr>
            </a:lvl1pPr>
            <a:extLst/>
          </a:lstStyle>
          <a:p>
            <a:pPr lvl="0"/>
            <a:r>
              <a:rPr lang="en-US" smtClean="0"/>
              <a:t>Click to edit Master text styles</a:t>
            </a:r>
          </a:p>
        </p:txBody>
      </p:sp>
    </p:spTree>
    <p:extLst>
      <p:ext uri="{BB962C8B-B14F-4D97-AF65-F5344CB8AC3E}">
        <p14:creationId xmlns:p14="http://schemas.microsoft.com/office/powerpoint/2010/main" val="576334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extLst/>
          </a:lstStyle>
          <a:p>
            <a:fld id="{FFDD1EE8-8B16-E242-A4AD-2D466B786105}" type="datetime1">
              <a:rPr lang="en-US" smtClean="0">
                <a:solidFill>
                  <a:srgbClr val="464646"/>
                </a:solidFill>
                <a:latin typeface="Tw Cen MT"/>
              </a:rPr>
              <a:t>11/9/16</a:t>
            </a:fld>
            <a:endParaRPr lang="en-US">
              <a:solidFill>
                <a:srgbClr val="464646"/>
              </a:solidFill>
              <a:latin typeface="Tw Cen MT"/>
            </a:endParaRPr>
          </a:p>
        </p:txBody>
      </p:sp>
      <p:sp>
        <p:nvSpPr>
          <p:cNvPr id="4" name="Footer Placeholder 3"/>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latin typeface="Tw Cen MT"/>
              </a:rPr>
              <a:pPr/>
              <a:t>‹#›</a:t>
            </a:fld>
            <a:endParaRPr lang="en-US" dirty="0">
              <a:latin typeface="Tw Cen MT"/>
            </a:endParaRPr>
          </a:p>
        </p:txBody>
      </p:sp>
    </p:spTree>
    <p:extLst>
      <p:ext uri="{BB962C8B-B14F-4D97-AF65-F5344CB8AC3E}">
        <p14:creationId xmlns:p14="http://schemas.microsoft.com/office/powerpoint/2010/main" val="2645825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8A55707-94A6-E540-A49D-F5026D5835DB}" type="datetime1">
              <a:rPr lang="en-US" smtClean="0">
                <a:solidFill>
                  <a:srgbClr val="464646"/>
                </a:solidFill>
                <a:latin typeface="Tw Cen MT"/>
              </a:rPr>
              <a:t>11/9/16</a:t>
            </a:fld>
            <a:endParaRPr lang="en-US">
              <a:solidFill>
                <a:srgbClr val="464646"/>
              </a:solidFill>
              <a:latin typeface="Tw Cen MT"/>
            </a:endParaRPr>
          </a:p>
        </p:txBody>
      </p:sp>
      <p:sp>
        <p:nvSpPr>
          <p:cNvPr id="3" name="Footer Placeholder 2"/>
          <p:cNvSpPr>
            <a:spLocks noGrp="1"/>
          </p:cNvSpPr>
          <p:nvPr>
            <p:ph type="ftr" sz="quarter" idx="11"/>
          </p:nvPr>
        </p:nvSpPr>
        <p:spPr/>
        <p:txBody>
          <a:bodyPr/>
          <a:lstStyle>
            <a:extLst/>
          </a:lstStyle>
          <a:p>
            <a:r>
              <a:rPr lang="en-US" smtClean="0">
                <a:solidFill>
                  <a:srgbClr val="464646"/>
                </a:solidFill>
                <a:latin typeface="Tw Cen MT"/>
              </a:rPr>
              <a:t>TEEN LINE 2016</a:t>
            </a:r>
            <a:endParaRPr lang="en-US" dirty="0">
              <a:solidFill>
                <a:srgbClr val="464646"/>
              </a:solidFill>
              <a:latin typeface="Tw Cen MT"/>
            </a:endParaRPr>
          </a:p>
        </p:txBody>
      </p:sp>
      <p:sp>
        <p:nvSpPr>
          <p:cNvPr id="4" name="Slide Number Placeholder 3"/>
          <p:cNvSpPr>
            <a:spLocks noGrp="1"/>
          </p:cNvSpPr>
          <p:nvPr>
            <p:ph type="sldNum" sz="quarter" idx="12"/>
          </p:nvPr>
        </p:nvSpPr>
        <p:spPr>
          <a:xfrm>
            <a:off x="3" y="6248400"/>
            <a:ext cx="533401" cy="381000"/>
          </a:xfrm>
        </p:spPr>
        <p:txBody>
          <a:bodyPr/>
          <a:lstStyle>
            <a:lvl1pPr>
              <a:defRPr>
                <a:solidFill>
                  <a:schemeClr val="tx2"/>
                </a:solidFill>
              </a:defRPr>
            </a:lvl1pPr>
            <a:extLst/>
          </a:lstStyle>
          <a:p>
            <a:fld id="{A3F7CB7D-F184-43C7-B6FD-03D728E1BBFF}" type="slidenum">
              <a:rPr lang="en-US" smtClean="0">
                <a:solidFill>
                  <a:srgbClr val="464646"/>
                </a:solidFill>
                <a:latin typeface="Tw Cen MT"/>
              </a:rPr>
              <a:pPr/>
              <a:t>‹#›</a:t>
            </a:fld>
            <a:endParaRPr lang="en-US" dirty="0">
              <a:solidFill>
                <a:srgbClr val="464646"/>
              </a:solidFill>
              <a:latin typeface="Tw Cen MT"/>
            </a:endParaRPr>
          </a:p>
        </p:txBody>
      </p:sp>
    </p:spTree>
    <p:extLst>
      <p:ext uri="{BB962C8B-B14F-4D97-AF65-F5344CB8AC3E}">
        <p14:creationId xmlns:p14="http://schemas.microsoft.com/office/powerpoint/2010/main" val="3579331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157480"/>
            <a:ext cx="8153401" cy="1341120"/>
          </a:xfrm>
        </p:spPr>
        <p:txBody>
          <a:bodyPr anchor="b"/>
          <a:lstStyle>
            <a:lvl1pPr algn="l">
              <a:buNone/>
              <a:defRPr sz="4200" b="0"/>
            </a:lvl1pPr>
            <a:extLst/>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extLst/>
          </a:lstStyle>
          <a:p>
            <a:fld id="{38B625C8-ED4B-4844-ACBF-42E8FAEDD1A6}" type="datetime1">
              <a:rPr lang="en-US" smtClean="0">
                <a:solidFill>
                  <a:srgbClr val="464646"/>
                </a:solidFill>
                <a:latin typeface="Tw Cen MT"/>
              </a:rPr>
              <a:t>11/9/16</a:t>
            </a:fld>
            <a:endParaRPr lang="en-US">
              <a:solidFill>
                <a:srgbClr val="464646"/>
              </a:solidFill>
              <a:latin typeface="Tw Cen MT"/>
            </a:endParaRPr>
          </a:p>
        </p:txBody>
      </p:sp>
      <p:sp>
        <p:nvSpPr>
          <p:cNvPr id="6" name="Footer Placeholder 5"/>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latin typeface="Tw Cen MT"/>
              </a:rPr>
              <a:pPr/>
              <a:t>‹#›</a:t>
            </a:fld>
            <a:endParaRPr lang="en-US" dirty="0">
              <a:latin typeface="Tw Cen MT"/>
            </a:endParaRPr>
          </a:p>
        </p:txBody>
      </p:sp>
      <p:sp>
        <p:nvSpPr>
          <p:cNvPr id="3" name="Text Placeholder 2"/>
          <p:cNvSpPr>
            <a:spLocks noGrp="1"/>
          </p:cNvSpPr>
          <p:nvPr>
            <p:ph type="body" idx="1"/>
          </p:nvPr>
        </p:nvSpPr>
        <p:spPr>
          <a:xfrm>
            <a:off x="609604" y="1905000"/>
            <a:ext cx="1600201"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9" name="Content Placeholder 8"/>
          <p:cNvSpPr>
            <a:spLocks noGrp="1"/>
          </p:cNvSpPr>
          <p:nvPr>
            <p:ph sz="quarter" idx="13"/>
          </p:nvPr>
        </p:nvSpPr>
        <p:spPr>
          <a:xfrm>
            <a:off x="2362199" y="1905000"/>
            <a:ext cx="6400800" cy="4267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5403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04AC58-927A-6F44-819B-9AFFFB37711A}" type="datetime1">
              <a:rPr lang="en-US" smtClean="0"/>
              <a:t>11/9/16</a:t>
            </a:fld>
            <a:endParaRPr lang="en-US"/>
          </a:p>
        </p:txBody>
      </p:sp>
      <p:sp>
        <p:nvSpPr>
          <p:cNvPr id="5" name="Footer Placeholder 4"/>
          <p:cNvSpPr>
            <a:spLocks noGrp="1"/>
          </p:cNvSpPr>
          <p:nvPr>
            <p:ph type="ftr" sz="quarter" idx="11"/>
          </p:nvPr>
        </p:nvSpPr>
        <p:spPr/>
        <p:txBody>
          <a:bodyPr/>
          <a:lstStyle/>
          <a:p>
            <a:r>
              <a:rPr lang="en-US" smtClean="0"/>
              <a:t>TEEN LINE 2016</a:t>
            </a:r>
            <a:endParaRPr lang="en-US"/>
          </a:p>
        </p:txBody>
      </p:sp>
      <p:sp>
        <p:nvSpPr>
          <p:cNvPr id="6" name="Slide Number Placeholder 5"/>
          <p:cNvSpPr>
            <a:spLocks noGrp="1"/>
          </p:cNvSpPr>
          <p:nvPr>
            <p:ph type="sldNum" sz="quarter" idx="12"/>
          </p:nvPr>
        </p:nvSpPr>
        <p:spPr/>
        <p:txBody>
          <a:bodyPr/>
          <a:lstStyle/>
          <a:p>
            <a:fld id="{4E2D7CD8-C80F-724D-AB04-BC26B5514819}" type="slidenum">
              <a:rPr lang="en-US" smtClean="0"/>
              <a:t>‹#›</a:t>
            </a:fld>
            <a:endParaRPr lang="en-US"/>
          </a:p>
        </p:txBody>
      </p:sp>
    </p:spTree>
    <p:extLst>
      <p:ext uri="{BB962C8B-B14F-4D97-AF65-F5344CB8AC3E}">
        <p14:creationId xmlns:p14="http://schemas.microsoft.com/office/powerpoint/2010/main" val="1156411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4559808"/>
          </a:xfrm>
          <a:solidFill>
            <a:schemeClr val="tx2">
              <a:shade val="50000"/>
            </a:schemeClr>
          </a:solidFill>
          <a:ln>
            <a:noFill/>
          </a:ln>
        </p:spPr>
        <p:txBody>
          <a:bodyPr/>
          <a:lstStyle>
            <a:lvl1pPr>
              <a:buNone/>
              <a:defRPr sz="3200"/>
            </a:lvl1pPr>
            <a:extLst/>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00201"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smtClean="0"/>
              <a:t>Click to edit Master text styles</a:t>
            </a:r>
          </a:p>
        </p:txBody>
      </p:sp>
      <p:sp>
        <p:nvSpPr>
          <p:cNvPr id="8" name="Rectangle 7"/>
          <p:cNvSpPr/>
          <p:nvPr/>
        </p:nvSpPr>
        <p:spPr>
          <a:xfrm>
            <a:off x="-9145"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9145"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0" name="Rectangle 9"/>
          <p:cNvSpPr/>
          <p:nvPr/>
        </p:nvSpPr>
        <p:spPr>
          <a:xfrm>
            <a:off x="1545338" y="4654296"/>
            <a:ext cx="758952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 name="Title 1"/>
          <p:cNvSpPr>
            <a:spLocks noGrp="1"/>
          </p:cNvSpPr>
          <p:nvPr>
            <p:ph type="title"/>
          </p:nvPr>
        </p:nvSpPr>
        <p:spPr>
          <a:xfrm>
            <a:off x="1600201" y="4724400"/>
            <a:ext cx="7315200" cy="609600"/>
          </a:xfrm>
        </p:spPr>
        <p:txBody>
          <a:bodyPr anchor="ctr"/>
          <a:lstStyle>
            <a:lvl1pPr algn="l">
              <a:buNone/>
              <a:defRPr sz="2800" b="0">
                <a:solidFill>
                  <a:srgbClr val="FFFFFF"/>
                </a:solidFill>
              </a:defRPr>
            </a:lvl1pPr>
            <a:extLst/>
          </a:lstStyle>
          <a:p>
            <a:r>
              <a:rPr lang="en-US" smtClean="0"/>
              <a:t>Click to edit Master title style</a:t>
            </a:r>
            <a:endParaRPr lang="en-US" dirty="0"/>
          </a:p>
        </p:txBody>
      </p:sp>
      <p:sp>
        <p:nvSpPr>
          <p:cNvPr id="11" name="Rectangle 10"/>
          <p:cNvSpPr/>
          <p:nvPr/>
        </p:nvSpPr>
        <p:spPr>
          <a:xfrm>
            <a:off x="1447803" y="0"/>
            <a:ext cx="100585"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2" name="Date Placeholder 11"/>
          <p:cNvSpPr>
            <a:spLocks noGrp="1"/>
          </p:cNvSpPr>
          <p:nvPr>
            <p:ph type="dt" sz="half" idx="10"/>
          </p:nvPr>
        </p:nvSpPr>
        <p:spPr>
          <a:xfrm>
            <a:off x="6248403" y="6248400"/>
            <a:ext cx="2667001" cy="365125"/>
          </a:xfrm>
        </p:spPr>
        <p:txBody>
          <a:bodyPr rtlCol="0"/>
          <a:lstStyle>
            <a:extLst/>
          </a:lstStyle>
          <a:p>
            <a:fld id="{78EAA561-4AB5-7A4F-8C21-6209FD5CC1D6}" type="datetime1">
              <a:rPr lang="en-US" smtClean="0">
                <a:solidFill>
                  <a:srgbClr val="DEF5FA"/>
                </a:solidFill>
                <a:latin typeface="Tw Cen MT"/>
              </a:rPr>
              <a:t>11/9/16</a:t>
            </a:fld>
            <a:endParaRPr lang="en-US">
              <a:solidFill>
                <a:srgbClr val="DEF5FA"/>
              </a:solidFill>
              <a:latin typeface="Tw Cen MT"/>
            </a:endParaRPr>
          </a:p>
        </p:txBody>
      </p:sp>
      <p:sp>
        <p:nvSpPr>
          <p:cNvPr id="13" name="Slide Number Placeholder 12"/>
          <p:cNvSpPr>
            <a:spLocks noGrp="1"/>
          </p:cNvSpPr>
          <p:nvPr>
            <p:ph type="sldNum" sz="quarter" idx="11"/>
          </p:nvPr>
        </p:nvSpPr>
        <p:spPr>
          <a:xfrm>
            <a:off x="1" y="4667249"/>
            <a:ext cx="1447801" cy="663579"/>
          </a:xfrm>
        </p:spPr>
        <p:txBody>
          <a:bodyPr rtlCol="0"/>
          <a:lstStyle>
            <a:lvl1pPr>
              <a:defRPr sz="2800"/>
            </a:lvl1pPr>
            <a:extLst/>
          </a:lstStyle>
          <a:p>
            <a:fld id="{8F82E0A0-C266-4798-8C8F-B9F91E9DA37E}"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a:xfrm>
            <a:off x="1600201" y="6248208"/>
            <a:ext cx="4572000" cy="365125"/>
          </a:xfrm>
        </p:spPr>
        <p:txBody>
          <a:bodyPr rtlCol="0"/>
          <a:lstStyle>
            <a:extLst/>
          </a:lstStyle>
          <a:p>
            <a:r>
              <a:rPr lang="en-US" smtClean="0">
                <a:solidFill>
                  <a:srgbClr val="DEF5FA"/>
                </a:solidFill>
                <a:latin typeface="Tw Cen MT"/>
              </a:rPr>
              <a:t>TEEN LINE 2016</a:t>
            </a:r>
            <a:endParaRPr lang="en-US" dirty="0">
              <a:solidFill>
                <a:srgbClr val="DEF5FA"/>
              </a:solidFill>
              <a:latin typeface="Tw Cen MT"/>
            </a:endParaRPr>
          </a:p>
        </p:txBody>
      </p:sp>
    </p:spTree>
    <p:extLst>
      <p:ext uri="{BB962C8B-B14F-4D97-AF65-F5344CB8AC3E}">
        <p14:creationId xmlns:p14="http://schemas.microsoft.com/office/powerpoint/2010/main" val="306022369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1" name="Rectangle 10"/>
          <p:cNvSpPr/>
          <p:nvPr/>
        </p:nvSpPr>
        <p:spPr>
          <a:xfrm>
            <a:off x="2359153"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Subtitle 8"/>
          <p:cNvSpPr>
            <a:spLocks noGrp="1"/>
          </p:cNvSpPr>
          <p:nvPr>
            <p:ph type="subTitle" idx="1"/>
          </p:nvPr>
        </p:nvSpPr>
        <p:spPr>
          <a:xfrm>
            <a:off x="2362199" y="6050037"/>
            <a:ext cx="6515100" cy="68580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
        <p:nvSpPr>
          <p:cNvPr id="28" name="Date Placeholder 27"/>
          <p:cNvSpPr>
            <a:spLocks noGrp="1"/>
          </p:cNvSpPr>
          <p:nvPr>
            <p:ph type="dt" sz="half" idx="10"/>
          </p:nvPr>
        </p:nvSpPr>
        <p:spPr>
          <a:xfrm>
            <a:off x="76214" y="6068699"/>
            <a:ext cx="2057401" cy="685800"/>
          </a:xfrm>
        </p:spPr>
        <p:txBody>
          <a:bodyPr>
            <a:noAutofit/>
          </a:bodyPr>
          <a:lstStyle>
            <a:lvl1pPr algn="ctr">
              <a:defRPr sz="2000">
                <a:solidFill>
                  <a:srgbClr val="FFFFFF"/>
                </a:solidFill>
              </a:defRPr>
            </a:lvl1pPr>
            <a:extLst/>
          </a:lstStyle>
          <a:p>
            <a:fld id="{86715C34-06B8-ED4F-9622-F2802204E3B4}" type="datetime1">
              <a:rPr lang="en-US" smtClean="0">
                <a:latin typeface="Tw Cen MT"/>
              </a:rPr>
              <a:t>11/9/16</a:t>
            </a:fld>
            <a:endParaRPr lang="en-US" dirty="0">
              <a:latin typeface="Tw Cen MT"/>
            </a:endParaRPr>
          </a:p>
        </p:txBody>
      </p:sp>
      <p:sp>
        <p:nvSpPr>
          <p:cNvPr id="17" name="Footer Placeholder 16"/>
          <p:cNvSpPr>
            <a:spLocks noGrp="1"/>
          </p:cNvSpPr>
          <p:nvPr>
            <p:ph type="ftr" sz="quarter" idx="11"/>
          </p:nvPr>
        </p:nvSpPr>
        <p:spPr>
          <a:xfrm>
            <a:off x="2085402" y="236540"/>
            <a:ext cx="5867401" cy="365125"/>
          </a:xfrm>
        </p:spPr>
        <p:txBody>
          <a:bodyPr/>
          <a:lstStyle>
            <a:lvl1pPr algn="r">
              <a:defRPr>
                <a:solidFill>
                  <a:schemeClr val="tx2"/>
                </a:solidFill>
              </a:defRPr>
            </a:lvl1pPr>
            <a:extLst/>
          </a:lstStyle>
          <a:p>
            <a:r>
              <a:rPr lang="en-US" smtClean="0">
                <a:solidFill>
                  <a:srgbClr val="DEF5FA"/>
                </a:solidFill>
                <a:latin typeface="Tw Cen MT"/>
              </a:rPr>
              <a:t>TEEN LINE 2016</a:t>
            </a:r>
            <a:endParaRPr lang="en-US" dirty="0">
              <a:solidFill>
                <a:srgbClr val="DEF5FA"/>
              </a:solidFill>
              <a:latin typeface="Tw Cen MT"/>
            </a:endParaRPr>
          </a:p>
        </p:txBody>
      </p:sp>
      <p:sp>
        <p:nvSpPr>
          <p:cNvPr id="29" name="Slide Number Placeholder 28"/>
          <p:cNvSpPr>
            <a:spLocks noGrp="1"/>
          </p:cNvSpPr>
          <p:nvPr>
            <p:ph type="sldNum" sz="quarter" idx="12"/>
          </p:nvPr>
        </p:nvSpPr>
        <p:spPr>
          <a:xfrm>
            <a:off x="8001014" y="228600"/>
            <a:ext cx="838201" cy="381000"/>
          </a:xfrm>
        </p:spPr>
        <p:txBody>
          <a:bodyPr/>
          <a:lstStyle>
            <a:lvl1pPr>
              <a:defRPr>
                <a:solidFill>
                  <a:schemeClr val="tx2"/>
                </a:solidFill>
              </a:defRPr>
            </a:lvl1pPr>
            <a:extLst/>
          </a:lstStyle>
          <a:p>
            <a:fld id="{8F82E0A0-C266-4798-8C8F-B9F91E9DA37E}" type="slidenum">
              <a:rPr lang="en-US" smtClean="0">
                <a:solidFill>
                  <a:srgbClr val="DEF5FA"/>
                </a:solidFill>
                <a:latin typeface="Tw Cen MT"/>
              </a:rPr>
              <a:pPr/>
              <a:t>‹#›</a:t>
            </a:fld>
            <a:endParaRPr lang="en-US" dirty="0">
              <a:solidFill>
                <a:srgbClr val="DEF5FA"/>
              </a:solidFill>
              <a:latin typeface="Tw Cen MT"/>
            </a:endParaRPr>
          </a:p>
        </p:txBody>
      </p:sp>
      <p:sp>
        <p:nvSpPr>
          <p:cNvPr id="12" name="Rectangle 11"/>
          <p:cNvSpPr>
            <a:spLocks noGrp="1"/>
          </p:cNvSpPr>
          <p:nvPr>
            <p:ph type="title"/>
          </p:nvPr>
        </p:nvSpPr>
        <p:spPr>
          <a:xfrm>
            <a:off x="2362204" y="3124200"/>
            <a:ext cx="6477001" cy="2717800"/>
          </a:xfrm>
        </p:spPr>
        <p:txBody>
          <a:bodyPr rtlCol="0" anchor="b"/>
          <a:lstStyle>
            <a:lvl1pPr>
              <a:defRPr cap="all" baseline="0"/>
            </a:lvl1pPr>
            <a:extLst/>
          </a:lstStyle>
          <a:p>
            <a:r>
              <a:rPr lang="en-US" smtClean="0"/>
              <a:t>Click to edit Master title style</a:t>
            </a:r>
            <a:endParaRPr lang="en-US" dirty="0"/>
          </a:p>
        </p:txBody>
      </p:sp>
    </p:spTree>
    <p:extLst>
      <p:ext uri="{BB962C8B-B14F-4D97-AF65-F5344CB8AC3E}">
        <p14:creationId xmlns:p14="http://schemas.microsoft.com/office/powerpoint/2010/main" val="3526132267"/>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smtClean="0"/>
              <a:t>Click to edit Master title style</a:t>
            </a:r>
            <a:endParaRPr lang="en-US" dirty="0"/>
          </a:p>
        </p:txBody>
      </p:sp>
      <p:sp>
        <p:nvSpPr>
          <p:cNvPr id="3" name="Rectangle 2"/>
          <p:cNvSpPr>
            <a:spLocks noGrp="1"/>
          </p:cNvSpPr>
          <p:nvPr>
            <p:ph type="dt" sz="half" idx="10"/>
          </p:nvPr>
        </p:nvSpPr>
        <p:spPr/>
        <p:txBody>
          <a:bodyPr/>
          <a:lstStyle>
            <a:extLst/>
          </a:lstStyle>
          <a:p>
            <a:fld id="{93CD4AA0-8C00-4C40-8678-050EA998048C}" type="datetime1">
              <a:rPr lang="en-US" smtClean="0">
                <a:solidFill>
                  <a:srgbClr val="464646"/>
                </a:solidFill>
                <a:latin typeface="Tw Cen MT"/>
              </a:rPr>
              <a:t>11/9/16</a:t>
            </a:fld>
            <a:endParaRPr lang="en-US">
              <a:solidFill>
                <a:srgbClr val="464646"/>
              </a:solidFill>
              <a:latin typeface="Tw Cen MT"/>
            </a:endParaRPr>
          </a:p>
        </p:txBody>
      </p:sp>
      <p:sp>
        <p:nvSpPr>
          <p:cNvPr id="4" name="Rectangle 3"/>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5" name="Rectangle 4"/>
          <p:cNvSpPr>
            <a:spLocks noGrp="1"/>
          </p:cNvSpPr>
          <p:nvPr>
            <p:ph type="sldNum" sz="quarter" idx="12"/>
          </p:nvPr>
        </p:nvSpPr>
        <p:spPr/>
        <p:txBody>
          <a:bodyPr/>
          <a:lstStyle>
            <a:extLst/>
          </a:lstStyle>
          <a:p>
            <a:fld id="{8F82E0A0-C266-4798-8C8F-B9F91E9DA37E}" type="slidenum">
              <a:rPr lang="en-US" smtClean="0">
                <a:latin typeface="Tw Cen MT"/>
              </a:rPr>
              <a:pPr/>
              <a:t>‹#›</a:t>
            </a:fld>
            <a:endParaRPr lang="en-US">
              <a:latin typeface="Tw Cen MT"/>
            </a:endParaRPr>
          </a:p>
        </p:txBody>
      </p:sp>
      <p:sp>
        <p:nvSpPr>
          <p:cNvPr id="7" name="Rectangle 6"/>
          <p:cNvSpPr>
            <a:spLocks noGrp="1"/>
          </p:cNvSpPr>
          <p:nvPr>
            <p:ph sz="quarter" idx="13"/>
          </p:nvPr>
        </p:nvSpPr>
        <p:spPr>
          <a:xfrm>
            <a:off x="609613" y="1803400"/>
            <a:ext cx="8153401" cy="436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3140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12"/>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7" name="Rectangle 6"/>
          <p:cNvSpPr/>
          <p:nvPr/>
        </p:nvSpPr>
        <p:spPr>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8" name="Rectangle 7"/>
          <p:cNvSpPr/>
          <p:nvPr/>
        </p:nvSpPr>
        <p:spPr>
          <a:xfrm>
            <a:off x="16" y="1600200"/>
            <a:ext cx="1295401"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1371601"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 name="Title 1"/>
          <p:cNvSpPr>
            <a:spLocks noGrp="1"/>
          </p:cNvSpPr>
          <p:nvPr>
            <p:ph type="title" hasCustomPrompt="1"/>
          </p:nvPr>
        </p:nvSpPr>
        <p:spPr>
          <a:xfrm>
            <a:off x="1371600" y="1600200"/>
            <a:ext cx="7620000" cy="990600"/>
          </a:xfrm>
        </p:spPr>
        <p:txBody>
          <a:bodyPr/>
          <a:lstStyle>
            <a:lvl1pPr algn="l">
              <a:buNone/>
              <a:defRPr sz="4400" b="0" cap="none">
                <a:solidFill>
                  <a:srgbClr val="FFFFFF"/>
                </a:solidFill>
              </a:defRPr>
            </a:lvl1pPr>
            <a:extLst/>
          </a:lstStyle>
          <a:p>
            <a:r>
              <a:rPr lang="en-US" dirty="0" smtClean="0"/>
              <a:t>Click to edit master title style</a:t>
            </a:r>
            <a:endParaRPr lang="en-US" dirty="0"/>
          </a:p>
        </p:txBody>
      </p:sp>
      <p:sp>
        <p:nvSpPr>
          <p:cNvPr id="12" name="Date Placeholder 11"/>
          <p:cNvSpPr>
            <a:spLocks noGrp="1"/>
          </p:cNvSpPr>
          <p:nvPr>
            <p:ph type="dt" sz="half" idx="10"/>
          </p:nvPr>
        </p:nvSpPr>
        <p:spPr/>
        <p:txBody>
          <a:bodyPr/>
          <a:lstStyle>
            <a:extLst/>
          </a:lstStyle>
          <a:p>
            <a:fld id="{4E49FE04-A5F9-5444-A8C9-68B8959EC460}" type="datetime1">
              <a:rPr lang="en-US" smtClean="0">
                <a:solidFill>
                  <a:srgbClr val="464646"/>
                </a:solidFill>
                <a:latin typeface="Tw Cen MT"/>
              </a:rPr>
              <a:t>11/9/16</a:t>
            </a:fld>
            <a:endParaRPr lang="en-US">
              <a:solidFill>
                <a:srgbClr val="464646"/>
              </a:solidFill>
              <a:latin typeface="Tw Cen MT"/>
            </a:endParaRPr>
          </a:p>
        </p:txBody>
      </p:sp>
      <p:sp>
        <p:nvSpPr>
          <p:cNvPr id="13" name="Slide Number Placeholder 12"/>
          <p:cNvSpPr>
            <a:spLocks noGrp="1"/>
          </p:cNvSpPr>
          <p:nvPr>
            <p:ph type="sldNum" sz="quarter" idx="11"/>
          </p:nvPr>
        </p:nvSpPr>
        <p:spPr>
          <a:xfrm>
            <a:off x="16" y="1752602"/>
            <a:ext cx="1295401" cy="701676"/>
          </a:xfrm>
        </p:spPr>
        <p:txBody>
          <a:bodyPr>
            <a:noAutofit/>
          </a:bodyPr>
          <a:lstStyle>
            <a:lvl1pPr>
              <a:defRPr sz="2400">
                <a:solidFill>
                  <a:srgbClr val="FFFFFF"/>
                </a:solidFill>
              </a:defRPr>
            </a:lvl1pPr>
            <a:extLst/>
          </a:lstStyle>
          <a:p>
            <a:fld id="{8F82E0A0-C266-4798-8C8F-B9F91E9DA37E}"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308461959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dirty="0"/>
          </a:p>
        </p:txBody>
      </p:sp>
      <p:sp>
        <p:nvSpPr>
          <p:cNvPr id="9" name="Content Placeholder 8"/>
          <p:cNvSpPr>
            <a:spLocks noGrp="1"/>
          </p:cNvSpPr>
          <p:nvPr>
            <p:ph sz="quarter" idx="13"/>
          </p:nvPr>
        </p:nvSpPr>
        <p:spPr>
          <a:xfrm>
            <a:off x="609603" y="1803404"/>
            <a:ext cx="3886201" cy="4358165"/>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844901" y="1803408"/>
            <a:ext cx="3886201" cy="4358167"/>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extLst/>
          </a:lstStyle>
          <a:p>
            <a:fld id="{E460433D-4A8E-B34C-BC23-5D03F10F88DA}" type="datetime1">
              <a:rPr lang="en-US" smtClean="0">
                <a:solidFill>
                  <a:srgbClr val="464646"/>
                </a:solidFill>
                <a:latin typeface="Tw Cen MT"/>
              </a:rPr>
              <a:t>11/9/16</a:t>
            </a:fld>
            <a:endParaRPr lang="en-US">
              <a:solidFill>
                <a:srgbClr val="464646"/>
              </a:solidFill>
              <a:latin typeface="Tw Cen MT"/>
            </a:endParaRPr>
          </a:p>
        </p:txBody>
      </p:sp>
      <p:sp>
        <p:nvSpPr>
          <p:cNvPr id="10" name="Slide Number Placeholder 9"/>
          <p:cNvSpPr>
            <a:spLocks noGrp="1"/>
          </p:cNvSpPr>
          <p:nvPr>
            <p:ph type="sldNum" sz="quarter" idx="16"/>
          </p:nvPr>
        </p:nvSpPr>
        <p:spPr/>
        <p:txBody>
          <a:bodyPr rtlCol="0"/>
          <a:lstStyle>
            <a:extLst/>
          </a:lstStyle>
          <a:p>
            <a:fld id="{8F82E0A0-C266-4798-8C8F-B9F91E9DA37E}" type="slidenum">
              <a:rPr lang="en-US" smtClean="0">
                <a:latin typeface="Tw Cen MT"/>
              </a:rPr>
              <a:pPr/>
              <a:t>‹#›</a:t>
            </a:fld>
            <a:endParaRPr lang="en-US">
              <a:latin typeface="Tw Cen MT"/>
            </a:endParaRPr>
          </a:p>
        </p:txBody>
      </p:sp>
      <p:sp>
        <p:nvSpPr>
          <p:cNvPr id="12" name="Footer Placeholder 11"/>
          <p:cNvSpPr>
            <a:spLocks noGrp="1"/>
          </p:cNvSpPr>
          <p:nvPr>
            <p:ph type="ftr" sz="quarter" idx="17"/>
          </p:nvPr>
        </p:nvSpPr>
        <p:spPr/>
        <p:txBody>
          <a:bodyPr rtlCol="0"/>
          <a:lstStyle>
            <a:extLst/>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142055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50" y="157480"/>
            <a:ext cx="8153401" cy="1341120"/>
          </a:xfrm>
        </p:spPr>
        <p:txBody>
          <a:bodyPr anchor="b"/>
          <a:lstStyle>
            <a:lvl1pPr>
              <a:defRPr/>
            </a:lvl1pPr>
            <a:extLst/>
          </a:lstStyle>
          <a:p>
            <a:r>
              <a:rPr lang="en-US" smtClean="0"/>
              <a:t>Click to edit Master title style</a:t>
            </a:r>
            <a:endParaRPr lang="en-US" dirty="0"/>
          </a:p>
        </p:txBody>
      </p:sp>
      <p:sp>
        <p:nvSpPr>
          <p:cNvPr id="11" name="Content Placeholder 10"/>
          <p:cNvSpPr>
            <a:spLocks noGrp="1"/>
          </p:cNvSpPr>
          <p:nvPr>
            <p:ph sz="quarter" idx="13"/>
          </p:nvPr>
        </p:nvSpPr>
        <p:spPr>
          <a:xfrm>
            <a:off x="609603" y="2559757"/>
            <a:ext cx="3886201" cy="3505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800604" y="2559757"/>
            <a:ext cx="3886201" cy="3505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extLst/>
          </a:lstStyle>
          <a:p>
            <a:fld id="{F48599AC-C7AA-484F-9776-BCC3BF5B34B5}" type="datetime1">
              <a:rPr lang="en-US" smtClean="0">
                <a:solidFill>
                  <a:srgbClr val="464646"/>
                </a:solidFill>
                <a:latin typeface="Tw Cen MT"/>
              </a:rPr>
              <a:t>11/9/16</a:t>
            </a:fld>
            <a:endParaRPr lang="en-US">
              <a:solidFill>
                <a:srgbClr val="464646"/>
              </a:solidFill>
              <a:latin typeface="Tw Cen MT"/>
            </a:endParaRPr>
          </a:p>
        </p:txBody>
      </p:sp>
      <p:sp>
        <p:nvSpPr>
          <p:cNvPr id="12" name="Slide Number Placeholder 11"/>
          <p:cNvSpPr>
            <a:spLocks noGrp="1"/>
          </p:cNvSpPr>
          <p:nvPr>
            <p:ph type="sldNum" sz="quarter" idx="16"/>
          </p:nvPr>
        </p:nvSpPr>
        <p:spPr/>
        <p:txBody>
          <a:bodyPr rtlCol="0"/>
          <a:lstStyle>
            <a:extLst/>
          </a:lstStyle>
          <a:p>
            <a:fld id="{8F82E0A0-C266-4798-8C8F-B9F91E9DA37E}" type="slidenum">
              <a:rPr lang="en-US" smtClean="0">
                <a:latin typeface="Tw Cen MT"/>
              </a:rPr>
              <a:pPr/>
              <a:t>‹#›</a:t>
            </a:fld>
            <a:endParaRPr lang="en-US">
              <a:latin typeface="Tw Cen MT"/>
            </a:endParaRPr>
          </a:p>
        </p:txBody>
      </p:sp>
      <p:sp>
        <p:nvSpPr>
          <p:cNvPr id="14" name="Footer Placeholder 13"/>
          <p:cNvSpPr>
            <a:spLocks noGrp="1"/>
          </p:cNvSpPr>
          <p:nvPr>
            <p:ph type="ftr" sz="quarter" idx="17"/>
          </p:nvPr>
        </p:nvSpPr>
        <p:spPr/>
        <p:txBody>
          <a:bodyPr rtlCol="0"/>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16" name="Text Placeholder 15"/>
          <p:cNvSpPr>
            <a:spLocks noGrp="1"/>
          </p:cNvSpPr>
          <p:nvPr>
            <p:ph type="body" sz="quarter" idx="18"/>
          </p:nvPr>
        </p:nvSpPr>
        <p:spPr>
          <a:xfrm>
            <a:off x="609603" y="1816383"/>
            <a:ext cx="3886201" cy="707136"/>
          </a:xfrm>
          <a:solidFill>
            <a:schemeClr val="accent2"/>
          </a:solidFill>
        </p:spPr>
        <p:txBody>
          <a:bodyPr rtlCol="0" anchor="ctr"/>
          <a:lstStyle>
            <a:lvl1pPr>
              <a:buFontTx/>
              <a:buNone/>
              <a:defRPr sz="2000" b="1">
                <a:solidFill>
                  <a:srgbClr val="FFFFFF"/>
                </a:solidFill>
              </a:defRPr>
            </a:lvl1pPr>
            <a:extLst/>
          </a:lstStyle>
          <a:p>
            <a:pPr lvl="0"/>
            <a:r>
              <a:rPr lang="en-US" smtClean="0"/>
              <a:t>Click to edit Master text styles</a:t>
            </a:r>
          </a:p>
        </p:txBody>
      </p:sp>
      <p:sp>
        <p:nvSpPr>
          <p:cNvPr id="15" name="Text Placeholder 14"/>
          <p:cNvSpPr>
            <a:spLocks noGrp="1"/>
          </p:cNvSpPr>
          <p:nvPr>
            <p:ph type="body" sz="quarter" idx="19"/>
          </p:nvPr>
        </p:nvSpPr>
        <p:spPr>
          <a:xfrm>
            <a:off x="4800604" y="1816383"/>
            <a:ext cx="3886201" cy="707136"/>
          </a:xfrm>
          <a:solidFill>
            <a:schemeClr val="accent4"/>
          </a:solidFill>
        </p:spPr>
        <p:txBody>
          <a:bodyPr rtlCol="0" anchor="ctr"/>
          <a:lstStyle>
            <a:lvl1pPr>
              <a:buFontTx/>
              <a:buNone/>
              <a:defRPr sz="2000" b="1">
                <a:solidFill>
                  <a:srgbClr val="FFFFFF"/>
                </a:solidFill>
              </a:defRPr>
            </a:lvl1pPr>
            <a:extLst/>
          </a:lstStyle>
          <a:p>
            <a:pPr lvl="0"/>
            <a:r>
              <a:rPr lang="en-US" smtClean="0"/>
              <a:t>Click to edit Master text styles</a:t>
            </a:r>
          </a:p>
        </p:txBody>
      </p:sp>
    </p:spTree>
    <p:extLst>
      <p:ext uri="{BB962C8B-B14F-4D97-AF65-F5344CB8AC3E}">
        <p14:creationId xmlns:p14="http://schemas.microsoft.com/office/powerpoint/2010/main" val="1758214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extLst/>
          </a:lstStyle>
          <a:p>
            <a:fld id="{A56AB84A-1332-624D-8D85-97218F2436B2}" type="datetime1">
              <a:rPr lang="en-US" smtClean="0">
                <a:solidFill>
                  <a:srgbClr val="464646"/>
                </a:solidFill>
                <a:latin typeface="Tw Cen MT"/>
              </a:rPr>
              <a:t>11/9/16</a:t>
            </a:fld>
            <a:endParaRPr lang="en-US">
              <a:solidFill>
                <a:srgbClr val="464646"/>
              </a:solidFill>
              <a:latin typeface="Tw Cen MT"/>
            </a:endParaRPr>
          </a:p>
        </p:txBody>
      </p:sp>
      <p:sp>
        <p:nvSpPr>
          <p:cNvPr id="4" name="Footer Placeholder 3"/>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latin typeface="Tw Cen MT"/>
              </a:rPr>
              <a:pPr/>
              <a:t>‹#›</a:t>
            </a:fld>
            <a:endParaRPr lang="en-US" dirty="0">
              <a:latin typeface="Tw Cen MT"/>
            </a:endParaRPr>
          </a:p>
        </p:txBody>
      </p:sp>
    </p:spTree>
    <p:extLst>
      <p:ext uri="{BB962C8B-B14F-4D97-AF65-F5344CB8AC3E}">
        <p14:creationId xmlns:p14="http://schemas.microsoft.com/office/powerpoint/2010/main" val="1489008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C7AD181-6816-E446-B70A-E107B339DED5}" type="datetime1">
              <a:rPr lang="en-US" smtClean="0">
                <a:solidFill>
                  <a:srgbClr val="464646"/>
                </a:solidFill>
                <a:latin typeface="Tw Cen MT"/>
              </a:rPr>
              <a:t>11/9/16</a:t>
            </a:fld>
            <a:endParaRPr lang="en-US">
              <a:solidFill>
                <a:srgbClr val="464646"/>
              </a:solidFill>
              <a:latin typeface="Tw Cen MT"/>
            </a:endParaRPr>
          </a:p>
        </p:txBody>
      </p:sp>
      <p:sp>
        <p:nvSpPr>
          <p:cNvPr id="3" name="Footer Placeholder 2"/>
          <p:cNvSpPr>
            <a:spLocks noGrp="1"/>
          </p:cNvSpPr>
          <p:nvPr>
            <p:ph type="ftr" sz="quarter" idx="11"/>
          </p:nvPr>
        </p:nvSpPr>
        <p:spPr/>
        <p:txBody>
          <a:bodyPr/>
          <a:lstStyle>
            <a:extLst/>
          </a:lstStyle>
          <a:p>
            <a:r>
              <a:rPr lang="en-US" smtClean="0">
                <a:solidFill>
                  <a:srgbClr val="464646"/>
                </a:solidFill>
                <a:latin typeface="Tw Cen MT"/>
              </a:rPr>
              <a:t>TEEN LINE 2016</a:t>
            </a:r>
            <a:endParaRPr lang="en-US" dirty="0">
              <a:solidFill>
                <a:srgbClr val="464646"/>
              </a:solidFill>
              <a:latin typeface="Tw Cen MT"/>
            </a:endParaRPr>
          </a:p>
        </p:txBody>
      </p:sp>
      <p:sp>
        <p:nvSpPr>
          <p:cNvPr id="4" name="Slide Number Placeholder 3"/>
          <p:cNvSpPr>
            <a:spLocks noGrp="1"/>
          </p:cNvSpPr>
          <p:nvPr>
            <p:ph type="sldNum" sz="quarter" idx="12"/>
          </p:nvPr>
        </p:nvSpPr>
        <p:spPr>
          <a:xfrm>
            <a:off x="15" y="6248400"/>
            <a:ext cx="533401" cy="381000"/>
          </a:xfrm>
        </p:spPr>
        <p:txBody>
          <a:bodyPr/>
          <a:lstStyle>
            <a:lvl1pPr>
              <a:defRPr>
                <a:solidFill>
                  <a:schemeClr val="tx2"/>
                </a:solidFill>
              </a:defRPr>
            </a:lvl1pPr>
            <a:extLst/>
          </a:lstStyle>
          <a:p>
            <a:fld id="{A3F7CB7D-F184-43C7-B6FD-03D728E1BBFF}" type="slidenum">
              <a:rPr lang="en-US" smtClean="0">
                <a:solidFill>
                  <a:srgbClr val="464646"/>
                </a:solidFill>
                <a:latin typeface="Tw Cen MT"/>
              </a:rPr>
              <a:pPr/>
              <a:t>‹#›</a:t>
            </a:fld>
            <a:endParaRPr lang="en-US" dirty="0">
              <a:solidFill>
                <a:srgbClr val="464646"/>
              </a:solidFill>
              <a:latin typeface="Tw Cen MT"/>
            </a:endParaRPr>
          </a:p>
        </p:txBody>
      </p:sp>
    </p:spTree>
    <p:extLst>
      <p:ext uri="{BB962C8B-B14F-4D97-AF65-F5344CB8AC3E}">
        <p14:creationId xmlns:p14="http://schemas.microsoft.com/office/powerpoint/2010/main" val="4140282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157480"/>
            <a:ext cx="8153401" cy="1341120"/>
          </a:xfrm>
        </p:spPr>
        <p:txBody>
          <a:bodyPr anchor="b"/>
          <a:lstStyle>
            <a:lvl1pPr algn="l">
              <a:buNone/>
              <a:defRPr sz="4200" b="0"/>
            </a:lvl1pPr>
            <a:extLst/>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extLst/>
          </a:lstStyle>
          <a:p>
            <a:fld id="{C6A158E8-63D0-9A4D-B802-22940D3CC693}" type="datetime1">
              <a:rPr lang="en-US" smtClean="0">
                <a:solidFill>
                  <a:srgbClr val="464646"/>
                </a:solidFill>
                <a:latin typeface="Tw Cen MT"/>
              </a:rPr>
              <a:t>11/9/16</a:t>
            </a:fld>
            <a:endParaRPr lang="en-US">
              <a:solidFill>
                <a:srgbClr val="464646"/>
              </a:solidFill>
              <a:latin typeface="Tw Cen MT"/>
            </a:endParaRPr>
          </a:p>
        </p:txBody>
      </p:sp>
      <p:sp>
        <p:nvSpPr>
          <p:cNvPr id="6" name="Footer Placeholder 5"/>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latin typeface="Tw Cen MT"/>
              </a:rPr>
              <a:pPr/>
              <a:t>‹#›</a:t>
            </a:fld>
            <a:endParaRPr lang="en-US" dirty="0">
              <a:latin typeface="Tw Cen MT"/>
            </a:endParaRPr>
          </a:p>
        </p:txBody>
      </p:sp>
      <p:sp>
        <p:nvSpPr>
          <p:cNvPr id="3" name="Text Placeholder 2"/>
          <p:cNvSpPr>
            <a:spLocks noGrp="1"/>
          </p:cNvSpPr>
          <p:nvPr>
            <p:ph type="body" idx="1"/>
          </p:nvPr>
        </p:nvSpPr>
        <p:spPr>
          <a:xfrm>
            <a:off x="609608" y="1905000"/>
            <a:ext cx="1600201"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9" name="Content Placeholder 8"/>
          <p:cNvSpPr>
            <a:spLocks noGrp="1"/>
          </p:cNvSpPr>
          <p:nvPr>
            <p:ph sz="quarter" idx="13"/>
          </p:nvPr>
        </p:nvSpPr>
        <p:spPr>
          <a:xfrm>
            <a:off x="2362199" y="1905000"/>
            <a:ext cx="6400800" cy="4267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0472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4559808"/>
          </a:xfrm>
          <a:solidFill>
            <a:schemeClr val="tx2">
              <a:shade val="50000"/>
            </a:schemeClr>
          </a:solidFill>
          <a:ln>
            <a:noFill/>
          </a:ln>
        </p:spPr>
        <p:txBody>
          <a:bodyPr/>
          <a:lstStyle>
            <a:lvl1pPr>
              <a:buNone/>
              <a:defRPr sz="3200"/>
            </a:lvl1pPr>
            <a:extLst/>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00201"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smtClean="0"/>
              <a:t>Click to edit Master text styles</a:t>
            </a:r>
          </a:p>
        </p:txBody>
      </p:sp>
      <p:sp>
        <p:nvSpPr>
          <p:cNvPr id="8" name="Rectangle 7"/>
          <p:cNvSpPr/>
          <p:nvPr/>
        </p:nvSpPr>
        <p:spPr>
          <a:xfrm>
            <a:off x="-9145"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9145"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0" name="Rectangle 9"/>
          <p:cNvSpPr/>
          <p:nvPr/>
        </p:nvSpPr>
        <p:spPr>
          <a:xfrm>
            <a:off x="1545338" y="4654296"/>
            <a:ext cx="758952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 name="Title 1"/>
          <p:cNvSpPr>
            <a:spLocks noGrp="1"/>
          </p:cNvSpPr>
          <p:nvPr>
            <p:ph type="title"/>
          </p:nvPr>
        </p:nvSpPr>
        <p:spPr>
          <a:xfrm>
            <a:off x="1600201" y="4724400"/>
            <a:ext cx="7315200" cy="609600"/>
          </a:xfrm>
        </p:spPr>
        <p:txBody>
          <a:bodyPr anchor="ctr"/>
          <a:lstStyle>
            <a:lvl1pPr algn="l">
              <a:buNone/>
              <a:defRPr sz="2800" b="0">
                <a:solidFill>
                  <a:srgbClr val="FFFFFF"/>
                </a:solidFill>
              </a:defRPr>
            </a:lvl1pPr>
            <a:extLst/>
          </a:lstStyle>
          <a:p>
            <a:r>
              <a:rPr lang="en-US" smtClean="0"/>
              <a:t>Click to edit Master title style</a:t>
            </a:r>
            <a:endParaRPr lang="en-US" dirty="0"/>
          </a:p>
        </p:txBody>
      </p:sp>
      <p:sp>
        <p:nvSpPr>
          <p:cNvPr id="11" name="Rectangle 10"/>
          <p:cNvSpPr/>
          <p:nvPr/>
        </p:nvSpPr>
        <p:spPr>
          <a:xfrm>
            <a:off x="1447815" y="0"/>
            <a:ext cx="100585"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2" name="Date Placeholder 11"/>
          <p:cNvSpPr>
            <a:spLocks noGrp="1"/>
          </p:cNvSpPr>
          <p:nvPr>
            <p:ph type="dt" sz="half" idx="10"/>
          </p:nvPr>
        </p:nvSpPr>
        <p:spPr>
          <a:xfrm>
            <a:off x="6248415" y="6248400"/>
            <a:ext cx="2667001" cy="365125"/>
          </a:xfrm>
        </p:spPr>
        <p:txBody>
          <a:bodyPr rtlCol="0"/>
          <a:lstStyle>
            <a:extLst/>
          </a:lstStyle>
          <a:p>
            <a:fld id="{3319E5F9-ABF1-164A-BAE8-42CD2081084F}" type="datetime1">
              <a:rPr lang="en-US" smtClean="0">
                <a:solidFill>
                  <a:srgbClr val="DEF5FA"/>
                </a:solidFill>
                <a:latin typeface="Tw Cen MT"/>
              </a:rPr>
              <a:t>11/9/16</a:t>
            </a:fld>
            <a:endParaRPr lang="en-US">
              <a:solidFill>
                <a:srgbClr val="DEF5FA"/>
              </a:solidFill>
              <a:latin typeface="Tw Cen MT"/>
            </a:endParaRPr>
          </a:p>
        </p:txBody>
      </p:sp>
      <p:sp>
        <p:nvSpPr>
          <p:cNvPr id="13" name="Slide Number Placeholder 12"/>
          <p:cNvSpPr>
            <a:spLocks noGrp="1"/>
          </p:cNvSpPr>
          <p:nvPr>
            <p:ph type="sldNum" sz="quarter" idx="11"/>
          </p:nvPr>
        </p:nvSpPr>
        <p:spPr>
          <a:xfrm>
            <a:off x="1" y="4667249"/>
            <a:ext cx="1447801" cy="663579"/>
          </a:xfrm>
        </p:spPr>
        <p:txBody>
          <a:bodyPr rtlCol="0"/>
          <a:lstStyle>
            <a:lvl1pPr>
              <a:defRPr sz="2800"/>
            </a:lvl1pPr>
            <a:extLst/>
          </a:lstStyle>
          <a:p>
            <a:fld id="{8F82E0A0-C266-4798-8C8F-B9F91E9DA37E}"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a:xfrm>
            <a:off x="1600201" y="6248208"/>
            <a:ext cx="4572000" cy="365125"/>
          </a:xfrm>
        </p:spPr>
        <p:txBody>
          <a:bodyPr rtlCol="0"/>
          <a:lstStyle>
            <a:extLst/>
          </a:lstStyle>
          <a:p>
            <a:r>
              <a:rPr lang="en-US" smtClean="0">
                <a:solidFill>
                  <a:srgbClr val="DEF5FA"/>
                </a:solidFill>
                <a:latin typeface="Tw Cen MT"/>
              </a:rPr>
              <a:t>TEEN LINE 2016</a:t>
            </a:r>
            <a:endParaRPr lang="en-US" dirty="0">
              <a:solidFill>
                <a:srgbClr val="DEF5FA"/>
              </a:solidFill>
              <a:latin typeface="Tw Cen MT"/>
            </a:endParaRPr>
          </a:p>
        </p:txBody>
      </p:sp>
    </p:spTree>
    <p:extLst>
      <p:ext uri="{BB962C8B-B14F-4D97-AF65-F5344CB8AC3E}">
        <p14:creationId xmlns:p14="http://schemas.microsoft.com/office/powerpoint/2010/main" val="282142786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481902-7BB8-2B43-A42C-DA360E81D3A4}" type="datetime1">
              <a:rPr lang="en-US" smtClean="0"/>
              <a:t>11/9/16</a:t>
            </a:fld>
            <a:endParaRPr lang="en-US"/>
          </a:p>
        </p:txBody>
      </p:sp>
      <p:sp>
        <p:nvSpPr>
          <p:cNvPr id="6" name="Footer Placeholder 5"/>
          <p:cNvSpPr>
            <a:spLocks noGrp="1"/>
          </p:cNvSpPr>
          <p:nvPr>
            <p:ph type="ftr" sz="quarter" idx="11"/>
          </p:nvPr>
        </p:nvSpPr>
        <p:spPr/>
        <p:txBody>
          <a:bodyPr/>
          <a:lstStyle/>
          <a:p>
            <a:r>
              <a:rPr lang="en-US" smtClean="0"/>
              <a:t>TEEN LINE 2016</a:t>
            </a:r>
            <a:endParaRPr lang="en-US"/>
          </a:p>
        </p:txBody>
      </p:sp>
      <p:sp>
        <p:nvSpPr>
          <p:cNvPr id="7" name="Slide Number Placeholder 6"/>
          <p:cNvSpPr>
            <a:spLocks noGrp="1"/>
          </p:cNvSpPr>
          <p:nvPr>
            <p:ph type="sldNum" sz="quarter" idx="12"/>
          </p:nvPr>
        </p:nvSpPr>
        <p:spPr/>
        <p:txBody>
          <a:bodyPr/>
          <a:lstStyle/>
          <a:p>
            <a:fld id="{4E2D7CD8-C80F-724D-AB04-BC26B5514819}" type="slidenum">
              <a:rPr lang="en-US" smtClean="0"/>
              <a:t>‹#›</a:t>
            </a:fld>
            <a:endParaRPr lang="en-US"/>
          </a:p>
        </p:txBody>
      </p:sp>
    </p:spTree>
    <p:extLst>
      <p:ext uri="{BB962C8B-B14F-4D97-AF65-F5344CB8AC3E}">
        <p14:creationId xmlns:p14="http://schemas.microsoft.com/office/powerpoint/2010/main" val="3936120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7407DD-404D-AB4A-97CC-7C9C70AFED4F}" type="datetime1">
              <a:rPr lang="en-US" smtClean="0">
                <a:solidFill>
                  <a:srgbClr val="464646"/>
                </a:solidFill>
                <a:latin typeface="Tw Cen MT"/>
              </a:rPr>
              <a:t>11/9/16</a:t>
            </a:fld>
            <a:endParaRPr lang="en-US">
              <a:solidFill>
                <a:srgbClr val="464646"/>
              </a:solidFill>
              <a:latin typeface="Tw Cen MT"/>
            </a:endParaRPr>
          </a:p>
        </p:txBody>
      </p:sp>
      <p:sp>
        <p:nvSpPr>
          <p:cNvPr id="5" name="Footer Placeholder 4"/>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6" name="Slide Number Placeholder 5"/>
          <p:cNvSpPr>
            <a:spLocks noGrp="1"/>
          </p:cNvSpPr>
          <p:nvPr>
            <p:ph type="sldNum" sz="quarter" idx="12"/>
          </p:nvPr>
        </p:nvSpPr>
        <p:spPr/>
        <p:txBody>
          <a:bodyPr/>
          <a:lstStyle/>
          <a:p>
            <a:fld id="{10AB49CE-5C49-644D-9EA7-F038D71449EB}" type="slidenum">
              <a:rPr lang="en-US" smtClean="0">
                <a:latin typeface="Tw Cen MT"/>
              </a:rPr>
              <a:pPr/>
              <a:t>‹#›</a:t>
            </a:fld>
            <a:endParaRPr lang="en-US">
              <a:latin typeface="Tw Cen MT"/>
            </a:endParaRPr>
          </a:p>
        </p:txBody>
      </p:sp>
    </p:spTree>
    <p:extLst>
      <p:ext uri="{BB962C8B-B14F-4D97-AF65-F5344CB8AC3E}">
        <p14:creationId xmlns:p14="http://schemas.microsoft.com/office/powerpoint/2010/main" val="3744259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1" name="Rectangle 10"/>
          <p:cNvSpPr/>
          <p:nvPr/>
        </p:nvSpPr>
        <p:spPr>
          <a:xfrm>
            <a:off x="2359153"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Subtitle 8"/>
          <p:cNvSpPr>
            <a:spLocks noGrp="1"/>
          </p:cNvSpPr>
          <p:nvPr>
            <p:ph type="subTitle" idx="1"/>
          </p:nvPr>
        </p:nvSpPr>
        <p:spPr>
          <a:xfrm>
            <a:off x="2362199" y="6050037"/>
            <a:ext cx="6515100" cy="68580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
        <p:nvSpPr>
          <p:cNvPr id="28" name="Date Placeholder 27"/>
          <p:cNvSpPr>
            <a:spLocks noGrp="1"/>
          </p:cNvSpPr>
          <p:nvPr>
            <p:ph type="dt" sz="half" idx="10"/>
          </p:nvPr>
        </p:nvSpPr>
        <p:spPr>
          <a:xfrm>
            <a:off x="76214" y="6068699"/>
            <a:ext cx="2057401" cy="685800"/>
          </a:xfrm>
        </p:spPr>
        <p:txBody>
          <a:bodyPr>
            <a:noAutofit/>
          </a:bodyPr>
          <a:lstStyle>
            <a:lvl1pPr algn="ctr">
              <a:defRPr sz="2000">
                <a:solidFill>
                  <a:srgbClr val="FFFFFF"/>
                </a:solidFill>
              </a:defRPr>
            </a:lvl1pPr>
            <a:extLst/>
          </a:lstStyle>
          <a:p>
            <a:fld id="{A8E4C119-9E51-0247-A234-987B4B0C53C0}" type="datetime1">
              <a:rPr lang="en-US" smtClean="0">
                <a:latin typeface="Tw Cen MT"/>
              </a:rPr>
              <a:t>11/9/16</a:t>
            </a:fld>
            <a:endParaRPr lang="en-US" dirty="0">
              <a:latin typeface="Tw Cen MT"/>
            </a:endParaRPr>
          </a:p>
        </p:txBody>
      </p:sp>
      <p:sp>
        <p:nvSpPr>
          <p:cNvPr id="17" name="Footer Placeholder 16"/>
          <p:cNvSpPr>
            <a:spLocks noGrp="1"/>
          </p:cNvSpPr>
          <p:nvPr>
            <p:ph type="ftr" sz="quarter" idx="11"/>
          </p:nvPr>
        </p:nvSpPr>
        <p:spPr>
          <a:xfrm>
            <a:off x="2085402" y="236540"/>
            <a:ext cx="5867401" cy="365125"/>
          </a:xfrm>
        </p:spPr>
        <p:txBody>
          <a:bodyPr/>
          <a:lstStyle>
            <a:lvl1pPr algn="r">
              <a:defRPr>
                <a:solidFill>
                  <a:schemeClr val="tx2"/>
                </a:solidFill>
              </a:defRPr>
            </a:lvl1pPr>
            <a:extLst/>
          </a:lstStyle>
          <a:p>
            <a:r>
              <a:rPr lang="en-US" smtClean="0">
                <a:solidFill>
                  <a:srgbClr val="DEF5FA"/>
                </a:solidFill>
                <a:latin typeface="Tw Cen MT"/>
              </a:rPr>
              <a:t>TEEN LINE 2016</a:t>
            </a:r>
            <a:endParaRPr lang="en-US" dirty="0">
              <a:solidFill>
                <a:srgbClr val="DEF5FA"/>
              </a:solidFill>
              <a:latin typeface="Tw Cen MT"/>
            </a:endParaRPr>
          </a:p>
        </p:txBody>
      </p:sp>
      <p:sp>
        <p:nvSpPr>
          <p:cNvPr id="29" name="Slide Number Placeholder 28"/>
          <p:cNvSpPr>
            <a:spLocks noGrp="1"/>
          </p:cNvSpPr>
          <p:nvPr>
            <p:ph type="sldNum" sz="quarter" idx="12"/>
          </p:nvPr>
        </p:nvSpPr>
        <p:spPr>
          <a:xfrm>
            <a:off x="8001014" y="228600"/>
            <a:ext cx="838201" cy="381000"/>
          </a:xfrm>
        </p:spPr>
        <p:txBody>
          <a:bodyPr/>
          <a:lstStyle>
            <a:lvl1pPr>
              <a:defRPr>
                <a:solidFill>
                  <a:schemeClr val="tx2"/>
                </a:solidFill>
              </a:defRPr>
            </a:lvl1pPr>
            <a:extLst/>
          </a:lstStyle>
          <a:p>
            <a:fld id="{8F82E0A0-C266-4798-8C8F-B9F91E9DA37E}" type="slidenum">
              <a:rPr lang="en-US" smtClean="0">
                <a:solidFill>
                  <a:srgbClr val="DEF5FA"/>
                </a:solidFill>
                <a:latin typeface="Tw Cen MT"/>
              </a:rPr>
              <a:pPr/>
              <a:t>‹#›</a:t>
            </a:fld>
            <a:endParaRPr lang="en-US" dirty="0">
              <a:solidFill>
                <a:srgbClr val="DEF5FA"/>
              </a:solidFill>
              <a:latin typeface="Tw Cen MT"/>
            </a:endParaRPr>
          </a:p>
        </p:txBody>
      </p:sp>
      <p:sp>
        <p:nvSpPr>
          <p:cNvPr id="12" name="Rectangle 11"/>
          <p:cNvSpPr>
            <a:spLocks noGrp="1"/>
          </p:cNvSpPr>
          <p:nvPr>
            <p:ph type="title"/>
          </p:nvPr>
        </p:nvSpPr>
        <p:spPr>
          <a:xfrm>
            <a:off x="2362204" y="3124200"/>
            <a:ext cx="6477001" cy="2717800"/>
          </a:xfrm>
        </p:spPr>
        <p:txBody>
          <a:bodyPr rtlCol="0" anchor="b"/>
          <a:lstStyle>
            <a:lvl1pPr>
              <a:defRPr cap="all" baseline="0"/>
            </a:lvl1pPr>
            <a:extLst/>
          </a:lstStyle>
          <a:p>
            <a:r>
              <a:rPr lang="en-US" smtClean="0"/>
              <a:t>Click to edit Master title style</a:t>
            </a:r>
            <a:endParaRPr lang="en-US" dirty="0"/>
          </a:p>
        </p:txBody>
      </p:sp>
    </p:spTree>
    <p:extLst>
      <p:ext uri="{BB962C8B-B14F-4D97-AF65-F5344CB8AC3E}">
        <p14:creationId xmlns:p14="http://schemas.microsoft.com/office/powerpoint/2010/main" val="1107086200"/>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smtClean="0"/>
              <a:t>Click to edit Master title style</a:t>
            </a:r>
            <a:endParaRPr lang="en-US" dirty="0"/>
          </a:p>
        </p:txBody>
      </p:sp>
      <p:sp>
        <p:nvSpPr>
          <p:cNvPr id="3" name="Rectangle 2"/>
          <p:cNvSpPr>
            <a:spLocks noGrp="1"/>
          </p:cNvSpPr>
          <p:nvPr>
            <p:ph type="dt" sz="half" idx="10"/>
          </p:nvPr>
        </p:nvSpPr>
        <p:spPr/>
        <p:txBody>
          <a:bodyPr/>
          <a:lstStyle>
            <a:extLst/>
          </a:lstStyle>
          <a:p>
            <a:fld id="{78573039-6058-4940-89A3-C636E1F387C0}" type="datetime1">
              <a:rPr lang="en-US" smtClean="0">
                <a:solidFill>
                  <a:srgbClr val="464646"/>
                </a:solidFill>
                <a:latin typeface="Tw Cen MT"/>
              </a:rPr>
              <a:t>11/9/16</a:t>
            </a:fld>
            <a:endParaRPr lang="en-US">
              <a:solidFill>
                <a:srgbClr val="464646"/>
              </a:solidFill>
              <a:latin typeface="Tw Cen MT"/>
            </a:endParaRPr>
          </a:p>
        </p:txBody>
      </p:sp>
      <p:sp>
        <p:nvSpPr>
          <p:cNvPr id="4" name="Rectangle 3"/>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5" name="Rectangle 4"/>
          <p:cNvSpPr>
            <a:spLocks noGrp="1"/>
          </p:cNvSpPr>
          <p:nvPr>
            <p:ph type="sldNum" sz="quarter" idx="12"/>
          </p:nvPr>
        </p:nvSpPr>
        <p:spPr/>
        <p:txBody>
          <a:bodyPr/>
          <a:lstStyle>
            <a:extLst/>
          </a:lstStyle>
          <a:p>
            <a:fld id="{8F82E0A0-C266-4798-8C8F-B9F91E9DA37E}" type="slidenum">
              <a:rPr lang="en-US" smtClean="0">
                <a:latin typeface="Tw Cen MT"/>
              </a:rPr>
              <a:pPr/>
              <a:t>‹#›</a:t>
            </a:fld>
            <a:endParaRPr lang="en-US">
              <a:latin typeface="Tw Cen MT"/>
            </a:endParaRPr>
          </a:p>
        </p:txBody>
      </p:sp>
      <p:sp>
        <p:nvSpPr>
          <p:cNvPr id="7" name="Rectangle 6"/>
          <p:cNvSpPr>
            <a:spLocks noGrp="1"/>
          </p:cNvSpPr>
          <p:nvPr>
            <p:ph sz="quarter" idx="13"/>
          </p:nvPr>
        </p:nvSpPr>
        <p:spPr>
          <a:xfrm>
            <a:off x="609613" y="1803400"/>
            <a:ext cx="8153401" cy="436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7688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12"/>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7" name="Rectangle 6"/>
          <p:cNvSpPr/>
          <p:nvPr/>
        </p:nvSpPr>
        <p:spPr>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8" name="Rectangle 7"/>
          <p:cNvSpPr/>
          <p:nvPr/>
        </p:nvSpPr>
        <p:spPr>
          <a:xfrm>
            <a:off x="16" y="1600200"/>
            <a:ext cx="1295401"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1371601"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 name="Title 1"/>
          <p:cNvSpPr>
            <a:spLocks noGrp="1"/>
          </p:cNvSpPr>
          <p:nvPr>
            <p:ph type="title" hasCustomPrompt="1"/>
          </p:nvPr>
        </p:nvSpPr>
        <p:spPr>
          <a:xfrm>
            <a:off x="1371600" y="1600200"/>
            <a:ext cx="7620000" cy="990600"/>
          </a:xfrm>
        </p:spPr>
        <p:txBody>
          <a:bodyPr/>
          <a:lstStyle>
            <a:lvl1pPr algn="l">
              <a:buNone/>
              <a:defRPr sz="4400" b="0" cap="none">
                <a:solidFill>
                  <a:srgbClr val="FFFFFF"/>
                </a:solidFill>
              </a:defRPr>
            </a:lvl1pPr>
            <a:extLst/>
          </a:lstStyle>
          <a:p>
            <a:r>
              <a:rPr lang="en-US" dirty="0" smtClean="0"/>
              <a:t>Click to edit master title style</a:t>
            </a:r>
            <a:endParaRPr lang="en-US" dirty="0"/>
          </a:p>
        </p:txBody>
      </p:sp>
      <p:sp>
        <p:nvSpPr>
          <p:cNvPr id="12" name="Date Placeholder 11"/>
          <p:cNvSpPr>
            <a:spLocks noGrp="1"/>
          </p:cNvSpPr>
          <p:nvPr>
            <p:ph type="dt" sz="half" idx="10"/>
          </p:nvPr>
        </p:nvSpPr>
        <p:spPr/>
        <p:txBody>
          <a:bodyPr/>
          <a:lstStyle>
            <a:extLst/>
          </a:lstStyle>
          <a:p>
            <a:fld id="{3A556DB0-3E5B-3149-AA10-A6EF7DF752A3}" type="datetime1">
              <a:rPr lang="en-US" smtClean="0">
                <a:solidFill>
                  <a:srgbClr val="464646"/>
                </a:solidFill>
                <a:latin typeface="Tw Cen MT"/>
              </a:rPr>
              <a:t>11/9/16</a:t>
            </a:fld>
            <a:endParaRPr lang="en-US">
              <a:solidFill>
                <a:srgbClr val="464646"/>
              </a:solidFill>
              <a:latin typeface="Tw Cen MT"/>
            </a:endParaRPr>
          </a:p>
        </p:txBody>
      </p:sp>
      <p:sp>
        <p:nvSpPr>
          <p:cNvPr id="13" name="Slide Number Placeholder 12"/>
          <p:cNvSpPr>
            <a:spLocks noGrp="1"/>
          </p:cNvSpPr>
          <p:nvPr>
            <p:ph type="sldNum" sz="quarter" idx="11"/>
          </p:nvPr>
        </p:nvSpPr>
        <p:spPr>
          <a:xfrm>
            <a:off x="16" y="1752602"/>
            <a:ext cx="1295401" cy="701676"/>
          </a:xfrm>
        </p:spPr>
        <p:txBody>
          <a:bodyPr>
            <a:noAutofit/>
          </a:bodyPr>
          <a:lstStyle>
            <a:lvl1pPr>
              <a:defRPr sz="2400">
                <a:solidFill>
                  <a:srgbClr val="FFFFFF"/>
                </a:solidFill>
              </a:defRPr>
            </a:lvl1pPr>
            <a:extLst/>
          </a:lstStyle>
          <a:p>
            <a:fld id="{8F82E0A0-C266-4798-8C8F-B9F91E9DA37E}"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364996690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dirty="0"/>
          </a:p>
        </p:txBody>
      </p:sp>
      <p:sp>
        <p:nvSpPr>
          <p:cNvPr id="9" name="Content Placeholder 8"/>
          <p:cNvSpPr>
            <a:spLocks noGrp="1"/>
          </p:cNvSpPr>
          <p:nvPr>
            <p:ph sz="quarter" idx="13"/>
          </p:nvPr>
        </p:nvSpPr>
        <p:spPr>
          <a:xfrm>
            <a:off x="609603" y="1803404"/>
            <a:ext cx="3886201" cy="4358165"/>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844901" y="1803408"/>
            <a:ext cx="3886201" cy="4358167"/>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extLst/>
          </a:lstStyle>
          <a:p>
            <a:fld id="{4805AB5B-936E-2345-96B3-7A0E3704F4B2}" type="datetime1">
              <a:rPr lang="en-US" smtClean="0">
                <a:solidFill>
                  <a:srgbClr val="464646"/>
                </a:solidFill>
                <a:latin typeface="Tw Cen MT"/>
              </a:rPr>
              <a:t>11/9/16</a:t>
            </a:fld>
            <a:endParaRPr lang="en-US">
              <a:solidFill>
                <a:srgbClr val="464646"/>
              </a:solidFill>
              <a:latin typeface="Tw Cen MT"/>
            </a:endParaRPr>
          </a:p>
        </p:txBody>
      </p:sp>
      <p:sp>
        <p:nvSpPr>
          <p:cNvPr id="10" name="Slide Number Placeholder 9"/>
          <p:cNvSpPr>
            <a:spLocks noGrp="1"/>
          </p:cNvSpPr>
          <p:nvPr>
            <p:ph type="sldNum" sz="quarter" idx="16"/>
          </p:nvPr>
        </p:nvSpPr>
        <p:spPr/>
        <p:txBody>
          <a:bodyPr rtlCol="0"/>
          <a:lstStyle>
            <a:extLst/>
          </a:lstStyle>
          <a:p>
            <a:fld id="{8F82E0A0-C266-4798-8C8F-B9F91E9DA37E}" type="slidenum">
              <a:rPr lang="en-US" smtClean="0">
                <a:latin typeface="Tw Cen MT"/>
              </a:rPr>
              <a:pPr/>
              <a:t>‹#›</a:t>
            </a:fld>
            <a:endParaRPr lang="en-US">
              <a:latin typeface="Tw Cen MT"/>
            </a:endParaRPr>
          </a:p>
        </p:txBody>
      </p:sp>
      <p:sp>
        <p:nvSpPr>
          <p:cNvPr id="12" name="Footer Placeholder 11"/>
          <p:cNvSpPr>
            <a:spLocks noGrp="1"/>
          </p:cNvSpPr>
          <p:nvPr>
            <p:ph type="ftr" sz="quarter" idx="17"/>
          </p:nvPr>
        </p:nvSpPr>
        <p:spPr/>
        <p:txBody>
          <a:bodyPr rtlCol="0"/>
          <a:lstStyle>
            <a:extLst/>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3271575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50" y="157480"/>
            <a:ext cx="8153401" cy="1341120"/>
          </a:xfrm>
        </p:spPr>
        <p:txBody>
          <a:bodyPr anchor="b"/>
          <a:lstStyle>
            <a:lvl1pPr>
              <a:defRPr/>
            </a:lvl1pPr>
            <a:extLst/>
          </a:lstStyle>
          <a:p>
            <a:r>
              <a:rPr lang="en-US" smtClean="0"/>
              <a:t>Click to edit Master title style</a:t>
            </a:r>
            <a:endParaRPr lang="en-US" dirty="0"/>
          </a:p>
        </p:txBody>
      </p:sp>
      <p:sp>
        <p:nvSpPr>
          <p:cNvPr id="11" name="Content Placeholder 10"/>
          <p:cNvSpPr>
            <a:spLocks noGrp="1"/>
          </p:cNvSpPr>
          <p:nvPr>
            <p:ph sz="quarter" idx="13"/>
          </p:nvPr>
        </p:nvSpPr>
        <p:spPr>
          <a:xfrm>
            <a:off x="609603" y="2559757"/>
            <a:ext cx="3886201" cy="3505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800604" y="2559757"/>
            <a:ext cx="3886201" cy="3505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extLst/>
          </a:lstStyle>
          <a:p>
            <a:fld id="{69508DA0-FD6E-7143-8D60-51812C0FF258}" type="datetime1">
              <a:rPr lang="en-US" smtClean="0">
                <a:solidFill>
                  <a:srgbClr val="464646"/>
                </a:solidFill>
                <a:latin typeface="Tw Cen MT"/>
              </a:rPr>
              <a:t>11/9/16</a:t>
            </a:fld>
            <a:endParaRPr lang="en-US">
              <a:solidFill>
                <a:srgbClr val="464646"/>
              </a:solidFill>
              <a:latin typeface="Tw Cen MT"/>
            </a:endParaRPr>
          </a:p>
        </p:txBody>
      </p:sp>
      <p:sp>
        <p:nvSpPr>
          <p:cNvPr id="12" name="Slide Number Placeholder 11"/>
          <p:cNvSpPr>
            <a:spLocks noGrp="1"/>
          </p:cNvSpPr>
          <p:nvPr>
            <p:ph type="sldNum" sz="quarter" idx="16"/>
          </p:nvPr>
        </p:nvSpPr>
        <p:spPr/>
        <p:txBody>
          <a:bodyPr rtlCol="0"/>
          <a:lstStyle>
            <a:extLst/>
          </a:lstStyle>
          <a:p>
            <a:fld id="{8F82E0A0-C266-4798-8C8F-B9F91E9DA37E}" type="slidenum">
              <a:rPr lang="en-US" smtClean="0">
                <a:latin typeface="Tw Cen MT"/>
              </a:rPr>
              <a:pPr/>
              <a:t>‹#›</a:t>
            </a:fld>
            <a:endParaRPr lang="en-US">
              <a:latin typeface="Tw Cen MT"/>
            </a:endParaRPr>
          </a:p>
        </p:txBody>
      </p:sp>
      <p:sp>
        <p:nvSpPr>
          <p:cNvPr id="14" name="Footer Placeholder 13"/>
          <p:cNvSpPr>
            <a:spLocks noGrp="1"/>
          </p:cNvSpPr>
          <p:nvPr>
            <p:ph type="ftr" sz="quarter" idx="17"/>
          </p:nvPr>
        </p:nvSpPr>
        <p:spPr/>
        <p:txBody>
          <a:bodyPr rtlCol="0"/>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16" name="Text Placeholder 15"/>
          <p:cNvSpPr>
            <a:spLocks noGrp="1"/>
          </p:cNvSpPr>
          <p:nvPr>
            <p:ph type="body" sz="quarter" idx="18"/>
          </p:nvPr>
        </p:nvSpPr>
        <p:spPr>
          <a:xfrm>
            <a:off x="609603" y="1816383"/>
            <a:ext cx="3886201" cy="707136"/>
          </a:xfrm>
          <a:solidFill>
            <a:schemeClr val="accent2"/>
          </a:solidFill>
        </p:spPr>
        <p:txBody>
          <a:bodyPr rtlCol="0" anchor="ctr"/>
          <a:lstStyle>
            <a:lvl1pPr>
              <a:buFontTx/>
              <a:buNone/>
              <a:defRPr sz="2000" b="1">
                <a:solidFill>
                  <a:srgbClr val="FFFFFF"/>
                </a:solidFill>
              </a:defRPr>
            </a:lvl1pPr>
            <a:extLst/>
          </a:lstStyle>
          <a:p>
            <a:pPr lvl="0"/>
            <a:r>
              <a:rPr lang="en-US" smtClean="0"/>
              <a:t>Click to edit Master text styles</a:t>
            </a:r>
          </a:p>
        </p:txBody>
      </p:sp>
      <p:sp>
        <p:nvSpPr>
          <p:cNvPr id="15" name="Text Placeholder 14"/>
          <p:cNvSpPr>
            <a:spLocks noGrp="1"/>
          </p:cNvSpPr>
          <p:nvPr>
            <p:ph type="body" sz="quarter" idx="19"/>
          </p:nvPr>
        </p:nvSpPr>
        <p:spPr>
          <a:xfrm>
            <a:off x="4800604" y="1816383"/>
            <a:ext cx="3886201" cy="707136"/>
          </a:xfrm>
          <a:solidFill>
            <a:schemeClr val="accent4"/>
          </a:solidFill>
        </p:spPr>
        <p:txBody>
          <a:bodyPr rtlCol="0" anchor="ctr"/>
          <a:lstStyle>
            <a:lvl1pPr>
              <a:buFontTx/>
              <a:buNone/>
              <a:defRPr sz="2000" b="1">
                <a:solidFill>
                  <a:srgbClr val="FFFFFF"/>
                </a:solidFill>
              </a:defRPr>
            </a:lvl1pPr>
            <a:extLst/>
          </a:lstStyle>
          <a:p>
            <a:pPr lvl="0"/>
            <a:r>
              <a:rPr lang="en-US" smtClean="0"/>
              <a:t>Click to edit Master text styles</a:t>
            </a:r>
          </a:p>
        </p:txBody>
      </p:sp>
    </p:spTree>
    <p:extLst>
      <p:ext uri="{BB962C8B-B14F-4D97-AF65-F5344CB8AC3E}">
        <p14:creationId xmlns:p14="http://schemas.microsoft.com/office/powerpoint/2010/main" val="3610267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extLst/>
          </a:lstStyle>
          <a:p>
            <a:fld id="{DD2FFB3C-3A5D-4D4D-8174-D9600BAA08CD}" type="datetime1">
              <a:rPr lang="en-US" smtClean="0">
                <a:solidFill>
                  <a:srgbClr val="464646"/>
                </a:solidFill>
                <a:latin typeface="Tw Cen MT"/>
              </a:rPr>
              <a:t>11/9/16</a:t>
            </a:fld>
            <a:endParaRPr lang="en-US">
              <a:solidFill>
                <a:srgbClr val="464646"/>
              </a:solidFill>
              <a:latin typeface="Tw Cen MT"/>
            </a:endParaRPr>
          </a:p>
        </p:txBody>
      </p:sp>
      <p:sp>
        <p:nvSpPr>
          <p:cNvPr id="4" name="Footer Placeholder 3"/>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latin typeface="Tw Cen MT"/>
              </a:rPr>
              <a:pPr/>
              <a:t>‹#›</a:t>
            </a:fld>
            <a:endParaRPr lang="en-US" dirty="0">
              <a:latin typeface="Tw Cen MT"/>
            </a:endParaRPr>
          </a:p>
        </p:txBody>
      </p:sp>
    </p:spTree>
    <p:extLst>
      <p:ext uri="{BB962C8B-B14F-4D97-AF65-F5344CB8AC3E}">
        <p14:creationId xmlns:p14="http://schemas.microsoft.com/office/powerpoint/2010/main" val="4185796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CE28AA5-76FE-2B46-B1CD-D103826BE400}" type="datetime1">
              <a:rPr lang="en-US" smtClean="0">
                <a:solidFill>
                  <a:srgbClr val="464646"/>
                </a:solidFill>
                <a:latin typeface="Tw Cen MT"/>
              </a:rPr>
              <a:t>11/9/16</a:t>
            </a:fld>
            <a:endParaRPr lang="en-US">
              <a:solidFill>
                <a:srgbClr val="464646"/>
              </a:solidFill>
              <a:latin typeface="Tw Cen MT"/>
            </a:endParaRPr>
          </a:p>
        </p:txBody>
      </p:sp>
      <p:sp>
        <p:nvSpPr>
          <p:cNvPr id="3" name="Footer Placeholder 2"/>
          <p:cNvSpPr>
            <a:spLocks noGrp="1"/>
          </p:cNvSpPr>
          <p:nvPr>
            <p:ph type="ftr" sz="quarter" idx="11"/>
          </p:nvPr>
        </p:nvSpPr>
        <p:spPr/>
        <p:txBody>
          <a:bodyPr/>
          <a:lstStyle>
            <a:extLst/>
          </a:lstStyle>
          <a:p>
            <a:r>
              <a:rPr lang="en-US" smtClean="0">
                <a:solidFill>
                  <a:srgbClr val="464646"/>
                </a:solidFill>
                <a:latin typeface="Tw Cen MT"/>
              </a:rPr>
              <a:t>TEEN LINE 2016</a:t>
            </a:r>
            <a:endParaRPr lang="en-US" dirty="0">
              <a:solidFill>
                <a:srgbClr val="464646"/>
              </a:solidFill>
              <a:latin typeface="Tw Cen MT"/>
            </a:endParaRPr>
          </a:p>
        </p:txBody>
      </p:sp>
      <p:sp>
        <p:nvSpPr>
          <p:cNvPr id="4" name="Slide Number Placeholder 3"/>
          <p:cNvSpPr>
            <a:spLocks noGrp="1"/>
          </p:cNvSpPr>
          <p:nvPr>
            <p:ph type="sldNum" sz="quarter" idx="12"/>
          </p:nvPr>
        </p:nvSpPr>
        <p:spPr>
          <a:xfrm>
            <a:off x="15" y="6248400"/>
            <a:ext cx="533401" cy="381000"/>
          </a:xfrm>
        </p:spPr>
        <p:txBody>
          <a:bodyPr/>
          <a:lstStyle>
            <a:lvl1pPr>
              <a:defRPr>
                <a:solidFill>
                  <a:schemeClr val="tx2"/>
                </a:solidFill>
              </a:defRPr>
            </a:lvl1pPr>
            <a:extLst/>
          </a:lstStyle>
          <a:p>
            <a:fld id="{A3F7CB7D-F184-43C7-B6FD-03D728E1BBFF}" type="slidenum">
              <a:rPr lang="en-US" smtClean="0">
                <a:solidFill>
                  <a:srgbClr val="464646"/>
                </a:solidFill>
                <a:latin typeface="Tw Cen MT"/>
              </a:rPr>
              <a:pPr/>
              <a:t>‹#›</a:t>
            </a:fld>
            <a:endParaRPr lang="en-US" dirty="0">
              <a:solidFill>
                <a:srgbClr val="464646"/>
              </a:solidFill>
              <a:latin typeface="Tw Cen MT"/>
            </a:endParaRPr>
          </a:p>
        </p:txBody>
      </p:sp>
    </p:spTree>
    <p:extLst>
      <p:ext uri="{BB962C8B-B14F-4D97-AF65-F5344CB8AC3E}">
        <p14:creationId xmlns:p14="http://schemas.microsoft.com/office/powerpoint/2010/main" val="4127243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157480"/>
            <a:ext cx="8153401" cy="1341120"/>
          </a:xfrm>
        </p:spPr>
        <p:txBody>
          <a:bodyPr anchor="b"/>
          <a:lstStyle>
            <a:lvl1pPr algn="l">
              <a:buNone/>
              <a:defRPr sz="4200" b="0"/>
            </a:lvl1pPr>
            <a:extLst/>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extLst/>
          </a:lstStyle>
          <a:p>
            <a:fld id="{B4EEA987-BE97-4545-A41F-3338A2256444}" type="datetime1">
              <a:rPr lang="en-US" smtClean="0">
                <a:solidFill>
                  <a:srgbClr val="464646"/>
                </a:solidFill>
                <a:latin typeface="Tw Cen MT"/>
              </a:rPr>
              <a:t>11/9/16</a:t>
            </a:fld>
            <a:endParaRPr lang="en-US">
              <a:solidFill>
                <a:srgbClr val="464646"/>
              </a:solidFill>
              <a:latin typeface="Tw Cen MT"/>
            </a:endParaRPr>
          </a:p>
        </p:txBody>
      </p:sp>
      <p:sp>
        <p:nvSpPr>
          <p:cNvPr id="6" name="Footer Placeholder 5"/>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latin typeface="Tw Cen MT"/>
              </a:rPr>
              <a:pPr/>
              <a:t>‹#›</a:t>
            </a:fld>
            <a:endParaRPr lang="en-US" dirty="0">
              <a:latin typeface="Tw Cen MT"/>
            </a:endParaRPr>
          </a:p>
        </p:txBody>
      </p:sp>
      <p:sp>
        <p:nvSpPr>
          <p:cNvPr id="3" name="Text Placeholder 2"/>
          <p:cNvSpPr>
            <a:spLocks noGrp="1"/>
          </p:cNvSpPr>
          <p:nvPr>
            <p:ph type="body" idx="1"/>
          </p:nvPr>
        </p:nvSpPr>
        <p:spPr>
          <a:xfrm>
            <a:off x="609608" y="1905000"/>
            <a:ext cx="1600201"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9" name="Content Placeholder 8"/>
          <p:cNvSpPr>
            <a:spLocks noGrp="1"/>
          </p:cNvSpPr>
          <p:nvPr>
            <p:ph sz="quarter" idx="13"/>
          </p:nvPr>
        </p:nvSpPr>
        <p:spPr>
          <a:xfrm>
            <a:off x="2362199" y="1905000"/>
            <a:ext cx="6400800" cy="4267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9336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4559808"/>
          </a:xfrm>
          <a:solidFill>
            <a:schemeClr val="tx2">
              <a:shade val="50000"/>
            </a:schemeClr>
          </a:solidFill>
          <a:ln>
            <a:noFill/>
          </a:ln>
        </p:spPr>
        <p:txBody>
          <a:bodyPr/>
          <a:lstStyle>
            <a:lvl1pPr>
              <a:buNone/>
              <a:defRPr sz="3200"/>
            </a:lvl1pPr>
            <a:extLst/>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00201"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smtClean="0"/>
              <a:t>Click to edit Master text styles</a:t>
            </a:r>
          </a:p>
        </p:txBody>
      </p:sp>
      <p:sp>
        <p:nvSpPr>
          <p:cNvPr id="8" name="Rectangle 7"/>
          <p:cNvSpPr/>
          <p:nvPr/>
        </p:nvSpPr>
        <p:spPr>
          <a:xfrm>
            <a:off x="-9145"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9145"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0" name="Rectangle 9"/>
          <p:cNvSpPr/>
          <p:nvPr/>
        </p:nvSpPr>
        <p:spPr>
          <a:xfrm>
            <a:off x="1545338" y="4654296"/>
            <a:ext cx="758952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 name="Title 1"/>
          <p:cNvSpPr>
            <a:spLocks noGrp="1"/>
          </p:cNvSpPr>
          <p:nvPr>
            <p:ph type="title"/>
          </p:nvPr>
        </p:nvSpPr>
        <p:spPr>
          <a:xfrm>
            <a:off x="1600201" y="4724400"/>
            <a:ext cx="7315200" cy="609600"/>
          </a:xfrm>
        </p:spPr>
        <p:txBody>
          <a:bodyPr anchor="ctr"/>
          <a:lstStyle>
            <a:lvl1pPr algn="l">
              <a:buNone/>
              <a:defRPr sz="2800" b="0">
                <a:solidFill>
                  <a:srgbClr val="FFFFFF"/>
                </a:solidFill>
              </a:defRPr>
            </a:lvl1pPr>
            <a:extLst/>
          </a:lstStyle>
          <a:p>
            <a:r>
              <a:rPr lang="en-US" smtClean="0"/>
              <a:t>Click to edit Master title style</a:t>
            </a:r>
            <a:endParaRPr lang="en-US" dirty="0"/>
          </a:p>
        </p:txBody>
      </p:sp>
      <p:sp>
        <p:nvSpPr>
          <p:cNvPr id="11" name="Rectangle 10"/>
          <p:cNvSpPr/>
          <p:nvPr/>
        </p:nvSpPr>
        <p:spPr>
          <a:xfrm>
            <a:off x="1447815" y="0"/>
            <a:ext cx="100585"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2" name="Date Placeholder 11"/>
          <p:cNvSpPr>
            <a:spLocks noGrp="1"/>
          </p:cNvSpPr>
          <p:nvPr>
            <p:ph type="dt" sz="half" idx="10"/>
          </p:nvPr>
        </p:nvSpPr>
        <p:spPr>
          <a:xfrm>
            <a:off x="6248415" y="6248400"/>
            <a:ext cx="2667001" cy="365125"/>
          </a:xfrm>
        </p:spPr>
        <p:txBody>
          <a:bodyPr rtlCol="0"/>
          <a:lstStyle>
            <a:extLst/>
          </a:lstStyle>
          <a:p>
            <a:fld id="{22DBBD18-F518-4744-B11A-5501E58300A3}" type="datetime1">
              <a:rPr lang="en-US" smtClean="0">
                <a:solidFill>
                  <a:srgbClr val="DEF5FA"/>
                </a:solidFill>
                <a:latin typeface="Tw Cen MT"/>
              </a:rPr>
              <a:t>11/9/16</a:t>
            </a:fld>
            <a:endParaRPr lang="en-US">
              <a:solidFill>
                <a:srgbClr val="DEF5FA"/>
              </a:solidFill>
              <a:latin typeface="Tw Cen MT"/>
            </a:endParaRPr>
          </a:p>
        </p:txBody>
      </p:sp>
      <p:sp>
        <p:nvSpPr>
          <p:cNvPr id="13" name="Slide Number Placeholder 12"/>
          <p:cNvSpPr>
            <a:spLocks noGrp="1"/>
          </p:cNvSpPr>
          <p:nvPr>
            <p:ph type="sldNum" sz="quarter" idx="11"/>
          </p:nvPr>
        </p:nvSpPr>
        <p:spPr>
          <a:xfrm>
            <a:off x="1" y="4667249"/>
            <a:ext cx="1447801" cy="663579"/>
          </a:xfrm>
        </p:spPr>
        <p:txBody>
          <a:bodyPr rtlCol="0"/>
          <a:lstStyle>
            <a:lvl1pPr>
              <a:defRPr sz="2800"/>
            </a:lvl1pPr>
            <a:extLst/>
          </a:lstStyle>
          <a:p>
            <a:fld id="{8F82E0A0-C266-4798-8C8F-B9F91E9DA37E}"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a:xfrm>
            <a:off x="1600201" y="6248208"/>
            <a:ext cx="4572000" cy="365125"/>
          </a:xfrm>
        </p:spPr>
        <p:txBody>
          <a:bodyPr rtlCol="0"/>
          <a:lstStyle>
            <a:extLst/>
          </a:lstStyle>
          <a:p>
            <a:r>
              <a:rPr lang="en-US" smtClean="0">
                <a:solidFill>
                  <a:srgbClr val="DEF5FA"/>
                </a:solidFill>
                <a:latin typeface="Tw Cen MT"/>
              </a:rPr>
              <a:t>TEEN LINE 2016</a:t>
            </a:r>
            <a:endParaRPr lang="en-US" dirty="0">
              <a:solidFill>
                <a:srgbClr val="DEF5FA"/>
              </a:solidFill>
              <a:latin typeface="Tw Cen MT"/>
            </a:endParaRPr>
          </a:p>
        </p:txBody>
      </p:sp>
    </p:spTree>
    <p:extLst>
      <p:ext uri="{BB962C8B-B14F-4D97-AF65-F5344CB8AC3E}">
        <p14:creationId xmlns:p14="http://schemas.microsoft.com/office/powerpoint/2010/main" val="339821443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84525A-8E5F-7449-A2DB-7AE0D5670B7C}" type="datetime1">
              <a:rPr lang="en-US" smtClean="0"/>
              <a:t>11/9/16</a:t>
            </a:fld>
            <a:endParaRPr lang="en-US"/>
          </a:p>
        </p:txBody>
      </p:sp>
      <p:sp>
        <p:nvSpPr>
          <p:cNvPr id="8" name="Footer Placeholder 7"/>
          <p:cNvSpPr>
            <a:spLocks noGrp="1"/>
          </p:cNvSpPr>
          <p:nvPr>
            <p:ph type="ftr" sz="quarter" idx="11"/>
          </p:nvPr>
        </p:nvSpPr>
        <p:spPr/>
        <p:txBody>
          <a:bodyPr/>
          <a:lstStyle/>
          <a:p>
            <a:r>
              <a:rPr lang="en-US" smtClean="0"/>
              <a:t>TEEN LINE 2016</a:t>
            </a:r>
            <a:endParaRPr lang="en-US"/>
          </a:p>
        </p:txBody>
      </p:sp>
      <p:sp>
        <p:nvSpPr>
          <p:cNvPr id="9" name="Slide Number Placeholder 8"/>
          <p:cNvSpPr>
            <a:spLocks noGrp="1"/>
          </p:cNvSpPr>
          <p:nvPr>
            <p:ph type="sldNum" sz="quarter" idx="12"/>
          </p:nvPr>
        </p:nvSpPr>
        <p:spPr/>
        <p:txBody>
          <a:bodyPr/>
          <a:lstStyle/>
          <a:p>
            <a:fld id="{4E2D7CD8-C80F-724D-AB04-BC26B5514819}" type="slidenum">
              <a:rPr lang="en-US" smtClean="0"/>
              <a:t>‹#›</a:t>
            </a:fld>
            <a:endParaRPr lang="en-US"/>
          </a:p>
        </p:txBody>
      </p:sp>
    </p:spTree>
    <p:extLst>
      <p:ext uri="{BB962C8B-B14F-4D97-AF65-F5344CB8AC3E}">
        <p14:creationId xmlns:p14="http://schemas.microsoft.com/office/powerpoint/2010/main" val="3683389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6C490C-8679-BD4C-8C7A-98EC5E950736}" type="datetime1">
              <a:rPr lang="en-US" smtClean="0">
                <a:solidFill>
                  <a:srgbClr val="464646"/>
                </a:solidFill>
                <a:latin typeface="Tw Cen MT"/>
              </a:rPr>
              <a:t>11/9/16</a:t>
            </a:fld>
            <a:endParaRPr lang="en-US">
              <a:solidFill>
                <a:srgbClr val="464646"/>
              </a:solidFill>
              <a:latin typeface="Tw Cen MT"/>
            </a:endParaRPr>
          </a:p>
        </p:txBody>
      </p:sp>
      <p:sp>
        <p:nvSpPr>
          <p:cNvPr id="5" name="Footer Placeholder 4"/>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6" name="Slide Number Placeholder 5"/>
          <p:cNvSpPr>
            <a:spLocks noGrp="1"/>
          </p:cNvSpPr>
          <p:nvPr>
            <p:ph type="sldNum" sz="quarter" idx="12"/>
          </p:nvPr>
        </p:nvSpPr>
        <p:spPr/>
        <p:txBody>
          <a:bodyPr/>
          <a:lstStyle/>
          <a:p>
            <a:fld id="{10AB49CE-5C49-644D-9EA7-F038D71449EB}" type="slidenum">
              <a:rPr lang="en-US" smtClean="0">
                <a:latin typeface="Tw Cen MT"/>
              </a:rPr>
              <a:pPr/>
              <a:t>‹#›</a:t>
            </a:fld>
            <a:endParaRPr lang="en-US">
              <a:latin typeface="Tw Cen MT"/>
            </a:endParaRPr>
          </a:p>
        </p:txBody>
      </p:sp>
    </p:spTree>
    <p:extLst>
      <p:ext uri="{BB962C8B-B14F-4D97-AF65-F5344CB8AC3E}">
        <p14:creationId xmlns:p14="http://schemas.microsoft.com/office/powerpoint/2010/main" val="4166628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1" name="Rectangle 10"/>
          <p:cNvSpPr/>
          <p:nvPr/>
        </p:nvSpPr>
        <p:spPr>
          <a:xfrm>
            <a:off x="2359153"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Subtitle 8"/>
          <p:cNvSpPr>
            <a:spLocks noGrp="1"/>
          </p:cNvSpPr>
          <p:nvPr>
            <p:ph type="subTitle" idx="1"/>
          </p:nvPr>
        </p:nvSpPr>
        <p:spPr>
          <a:xfrm>
            <a:off x="2362199" y="6050037"/>
            <a:ext cx="6515100" cy="68580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
        <p:nvSpPr>
          <p:cNvPr id="28" name="Date Placeholder 27"/>
          <p:cNvSpPr>
            <a:spLocks noGrp="1"/>
          </p:cNvSpPr>
          <p:nvPr>
            <p:ph type="dt" sz="half" idx="10"/>
          </p:nvPr>
        </p:nvSpPr>
        <p:spPr>
          <a:xfrm>
            <a:off x="76214" y="6068699"/>
            <a:ext cx="2057401" cy="685800"/>
          </a:xfrm>
        </p:spPr>
        <p:txBody>
          <a:bodyPr>
            <a:noAutofit/>
          </a:bodyPr>
          <a:lstStyle>
            <a:lvl1pPr algn="ctr">
              <a:defRPr sz="2000">
                <a:solidFill>
                  <a:srgbClr val="FFFFFF"/>
                </a:solidFill>
              </a:defRPr>
            </a:lvl1pPr>
            <a:extLst/>
          </a:lstStyle>
          <a:p>
            <a:fld id="{6EBA9CA5-DD68-1E4F-8BA8-7746D5666700}" type="datetime1">
              <a:rPr lang="en-US" smtClean="0">
                <a:latin typeface="Tw Cen MT"/>
              </a:rPr>
              <a:t>11/9/16</a:t>
            </a:fld>
            <a:endParaRPr lang="en-US" dirty="0">
              <a:latin typeface="Tw Cen MT"/>
            </a:endParaRPr>
          </a:p>
        </p:txBody>
      </p:sp>
      <p:sp>
        <p:nvSpPr>
          <p:cNvPr id="17" name="Footer Placeholder 16"/>
          <p:cNvSpPr>
            <a:spLocks noGrp="1"/>
          </p:cNvSpPr>
          <p:nvPr>
            <p:ph type="ftr" sz="quarter" idx="11"/>
          </p:nvPr>
        </p:nvSpPr>
        <p:spPr>
          <a:xfrm>
            <a:off x="2085402" y="236540"/>
            <a:ext cx="5867401" cy="365125"/>
          </a:xfrm>
        </p:spPr>
        <p:txBody>
          <a:bodyPr/>
          <a:lstStyle>
            <a:lvl1pPr algn="r">
              <a:defRPr>
                <a:solidFill>
                  <a:schemeClr val="tx2"/>
                </a:solidFill>
              </a:defRPr>
            </a:lvl1pPr>
            <a:extLst/>
          </a:lstStyle>
          <a:p>
            <a:r>
              <a:rPr lang="en-US" smtClean="0">
                <a:solidFill>
                  <a:srgbClr val="DEF5FA"/>
                </a:solidFill>
                <a:latin typeface="Tw Cen MT"/>
              </a:rPr>
              <a:t>TEEN LINE 2016</a:t>
            </a:r>
            <a:endParaRPr lang="en-US" dirty="0">
              <a:solidFill>
                <a:srgbClr val="DEF5FA"/>
              </a:solidFill>
              <a:latin typeface="Tw Cen MT"/>
            </a:endParaRPr>
          </a:p>
        </p:txBody>
      </p:sp>
      <p:sp>
        <p:nvSpPr>
          <p:cNvPr id="29" name="Slide Number Placeholder 28"/>
          <p:cNvSpPr>
            <a:spLocks noGrp="1"/>
          </p:cNvSpPr>
          <p:nvPr>
            <p:ph type="sldNum" sz="quarter" idx="12"/>
          </p:nvPr>
        </p:nvSpPr>
        <p:spPr>
          <a:xfrm>
            <a:off x="8001014" y="228600"/>
            <a:ext cx="838201" cy="381000"/>
          </a:xfrm>
        </p:spPr>
        <p:txBody>
          <a:bodyPr/>
          <a:lstStyle>
            <a:lvl1pPr>
              <a:defRPr>
                <a:solidFill>
                  <a:schemeClr val="tx2"/>
                </a:solidFill>
              </a:defRPr>
            </a:lvl1pPr>
            <a:extLst/>
          </a:lstStyle>
          <a:p>
            <a:fld id="{8F82E0A0-C266-4798-8C8F-B9F91E9DA37E}" type="slidenum">
              <a:rPr lang="en-US" smtClean="0">
                <a:solidFill>
                  <a:srgbClr val="DEF5FA"/>
                </a:solidFill>
                <a:latin typeface="Tw Cen MT"/>
              </a:rPr>
              <a:pPr/>
              <a:t>‹#›</a:t>
            </a:fld>
            <a:endParaRPr lang="en-US" dirty="0">
              <a:solidFill>
                <a:srgbClr val="DEF5FA"/>
              </a:solidFill>
              <a:latin typeface="Tw Cen MT"/>
            </a:endParaRPr>
          </a:p>
        </p:txBody>
      </p:sp>
      <p:sp>
        <p:nvSpPr>
          <p:cNvPr id="12" name="Rectangle 11"/>
          <p:cNvSpPr>
            <a:spLocks noGrp="1"/>
          </p:cNvSpPr>
          <p:nvPr>
            <p:ph type="title"/>
          </p:nvPr>
        </p:nvSpPr>
        <p:spPr>
          <a:xfrm>
            <a:off x="2362204" y="3124200"/>
            <a:ext cx="6477001" cy="2717800"/>
          </a:xfrm>
        </p:spPr>
        <p:txBody>
          <a:bodyPr rtlCol="0" anchor="b"/>
          <a:lstStyle>
            <a:lvl1pPr>
              <a:defRPr cap="all" baseline="0"/>
            </a:lvl1pPr>
            <a:extLst/>
          </a:lstStyle>
          <a:p>
            <a:r>
              <a:rPr lang="en-US" smtClean="0"/>
              <a:t>Click to edit Master title style</a:t>
            </a:r>
            <a:endParaRPr lang="en-US" dirty="0"/>
          </a:p>
        </p:txBody>
      </p:sp>
    </p:spTree>
    <p:extLst>
      <p:ext uri="{BB962C8B-B14F-4D97-AF65-F5344CB8AC3E}">
        <p14:creationId xmlns:p14="http://schemas.microsoft.com/office/powerpoint/2010/main" val="3671358254"/>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smtClean="0"/>
              <a:t>Click to edit Master title style</a:t>
            </a:r>
            <a:endParaRPr lang="en-US" dirty="0"/>
          </a:p>
        </p:txBody>
      </p:sp>
      <p:sp>
        <p:nvSpPr>
          <p:cNvPr id="3" name="Rectangle 2"/>
          <p:cNvSpPr>
            <a:spLocks noGrp="1"/>
          </p:cNvSpPr>
          <p:nvPr>
            <p:ph type="dt" sz="half" idx="10"/>
          </p:nvPr>
        </p:nvSpPr>
        <p:spPr/>
        <p:txBody>
          <a:bodyPr/>
          <a:lstStyle>
            <a:extLst/>
          </a:lstStyle>
          <a:p>
            <a:fld id="{6F372D64-25C7-A24C-9925-EFFE9FFAFA4A}" type="datetime1">
              <a:rPr lang="en-US" smtClean="0">
                <a:solidFill>
                  <a:srgbClr val="464646"/>
                </a:solidFill>
                <a:latin typeface="Tw Cen MT"/>
              </a:rPr>
              <a:t>11/9/16</a:t>
            </a:fld>
            <a:endParaRPr lang="en-US">
              <a:solidFill>
                <a:srgbClr val="464646"/>
              </a:solidFill>
              <a:latin typeface="Tw Cen MT"/>
            </a:endParaRPr>
          </a:p>
        </p:txBody>
      </p:sp>
      <p:sp>
        <p:nvSpPr>
          <p:cNvPr id="4" name="Rectangle 3"/>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5" name="Rectangle 4"/>
          <p:cNvSpPr>
            <a:spLocks noGrp="1"/>
          </p:cNvSpPr>
          <p:nvPr>
            <p:ph type="sldNum" sz="quarter" idx="12"/>
          </p:nvPr>
        </p:nvSpPr>
        <p:spPr/>
        <p:txBody>
          <a:bodyPr/>
          <a:lstStyle>
            <a:extLst/>
          </a:lstStyle>
          <a:p>
            <a:fld id="{8F82E0A0-C266-4798-8C8F-B9F91E9DA37E}" type="slidenum">
              <a:rPr lang="en-US" smtClean="0">
                <a:latin typeface="Tw Cen MT"/>
              </a:rPr>
              <a:pPr/>
              <a:t>‹#›</a:t>
            </a:fld>
            <a:endParaRPr lang="en-US">
              <a:latin typeface="Tw Cen MT"/>
            </a:endParaRPr>
          </a:p>
        </p:txBody>
      </p:sp>
      <p:sp>
        <p:nvSpPr>
          <p:cNvPr id="7" name="Rectangle 6"/>
          <p:cNvSpPr>
            <a:spLocks noGrp="1"/>
          </p:cNvSpPr>
          <p:nvPr>
            <p:ph sz="quarter" idx="13"/>
          </p:nvPr>
        </p:nvSpPr>
        <p:spPr>
          <a:xfrm>
            <a:off x="609613" y="1803400"/>
            <a:ext cx="8153401" cy="436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999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12"/>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7" name="Rectangle 6"/>
          <p:cNvSpPr/>
          <p:nvPr/>
        </p:nvSpPr>
        <p:spPr>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8" name="Rectangle 7"/>
          <p:cNvSpPr/>
          <p:nvPr/>
        </p:nvSpPr>
        <p:spPr>
          <a:xfrm>
            <a:off x="16" y="1600200"/>
            <a:ext cx="1295401"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1371601"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 name="Title 1"/>
          <p:cNvSpPr>
            <a:spLocks noGrp="1"/>
          </p:cNvSpPr>
          <p:nvPr>
            <p:ph type="title" hasCustomPrompt="1"/>
          </p:nvPr>
        </p:nvSpPr>
        <p:spPr>
          <a:xfrm>
            <a:off x="1371600" y="1600200"/>
            <a:ext cx="7620000" cy="990600"/>
          </a:xfrm>
        </p:spPr>
        <p:txBody>
          <a:bodyPr/>
          <a:lstStyle>
            <a:lvl1pPr algn="l">
              <a:buNone/>
              <a:defRPr sz="4400" b="0" cap="none">
                <a:solidFill>
                  <a:srgbClr val="FFFFFF"/>
                </a:solidFill>
              </a:defRPr>
            </a:lvl1pPr>
            <a:extLst/>
          </a:lstStyle>
          <a:p>
            <a:r>
              <a:rPr lang="en-US" dirty="0" smtClean="0"/>
              <a:t>Click to edit master title style</a:t>
            </a:r>
            <a:endParaRPr lang="en-US" dirty="0"/>
          </a:p>
        </p:txBody>
      </p:sp>
      <p:sp>
        <p:nvSpPr>
          <p:cNvPr id="12" name="Date Placeholder 11"/>
          <p:cNvSpPr>
            <a:spLocks noGrp="1"/>
          </p:cNvSpPr>
          <p:nvPr>
            <p:ph type="dt" sz="half" idx="10"/>
          </p:nvPr>
        </p:nvSpPr>
        <p:spPr/>
        <p:txBody>
          <a:bodyPr/>
          <a:lstStyle>
            <a:extLst/>
          </a:lstStyle>
          <a:p>
            <a:fld id="{4D86D853-3F47-A841-88AB-1AC4FADD7BDE}" type="datetime1">
              <a:rPr lang="en-US" smtClean="0">
                <a:solidFill>
                  <a:srgbClr val="464646"/>
                </a:solidFill>
                <a:latin typeface="Tw Cen MT"/>
              </a:rPr>
              <a:t>11/9/16</a:t>
            </a:fld>
            <a:endParaRPr lang="en-US">
              <a:solidFill>
                <a:srgbClr val="464646"/>
              </a:solidFill>
              <a:latin typeface="Tw Cen MT"/>
            </a:endParaRPr>
          </a:p>
        </p:txBody>
      </p:sp>
      <p:sp>
        <p:nvSpPr>
          <p:cNvPr id="13" name="Slide Number Placeholder 12"/>
          <p:cNvSpPr>
            <a:spLocks noGrp="1"/>
          </p:cNvSpPr>
          <p:nvPr>
            <p:ph type="sldNum" sz="quarter" idx="11"/>
          </p:nvPr>
        </p:nvSpPr>
        <p:spPr>
          <a:xfrm>
            <a:off x="16" y="1752602"/>
            <a:ext cx="1295401" cy="701676"/>
          </a:xfrm>
        </p:spPr>
        <p:txBody>
          <a:bodyPr>
            <a:noAutofit/>
          </a:bodyPr>
          <a:lstStyle>
            <a:lvl1pPr>
              <a:defRPr sz="2400">
                <a:solidFill>
                  <a:srgbClr val="FFFFFF"/>
                </a:solidFill>
              </a:defRPr>
            </a:lvl1pPr>
            <a:extLst/>
          </a:lstStyle>
          <a:p>
            <a:fld id="{8F82E0A0-C266-4798-8C8F-B9F91E9DA37E}"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210350812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dirty="0"/>
          </a:p>
        </p:txBody>
      </p:sp>
      <p:sp>
        <p:nvSpPr>
          <p:cNvPr id="9" name="Content Placeholder 8"/>
          <p:cNvSpPr>
            <a:spLocks noGrp="1"/>
          </p:cNvSpPr>
          <p:nvPr>
            <p:ph sz="quarter" idx="13"/>
          </p:nvPr>
        </p:nvSpPr>
        <p:spPr>
          <a:xfrm>
            <a:off x="609603" y="1803404"/>
            <a:ext cx="3886201" cy="4358165"/>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844901" y="1803408"/>
            <a:ext cx="3886201" cy="4358167"/>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extLst/>
          </a:lstStyle>
          <a:p>
            <a:fld id="{CD630D8E-05B5-E644-B953-F867CF3F6D8B}" type="datetime1">
              <a:rPr lang="en-US" smtClean="0">
                <a:solidFill>
                  <a:srgbClr val="464646"/>
                </a:solidFill>
                <a:latin typeface="Tw Cen MT"/>
              </a:rPr>
              <a:t>11/9/16</a:t>
            </a:fld>
            <a:endParaRPr lang="en-US">
              <a:solidFill>
                <a:srgbClr val="464646"/>
              </a:solidFill>
              <a:latin typeface="Tw Cen MT"/>
            </a:endParaRPr>
          </a:p>
        </p:txBody>
      </p:sp>
      <p:sp>
        <p:nvSpPr>
          <p:cNvPr id="10" name="Slide Number Placeholder 9"/>
          <p:cNvSpPr>
            <a:spLocks noGrp="1"/>
          </p:cNvSpPr>
          <p:nvPr>
            <p:ph type="sldNum" sz="quarter" idx="16"/>
          </p:nvPr>
        </p:nvSpPr>
        <p:spPr/>
        <p:txBody>
          <a:bodyPr rtlCol="0"/>
          <a:lstStyle>
            <a:extLst/>
          </a:lstStyle>
          <a:p>
            <a:fld id="{8F82E0A0-C266-4798-8C8F-B9F91E9DA37E}" type="slidenum">
              <a:rPr lang="en-US" smtClean="0">
                <a:latin typeface="Tw Cen MT"/>
              </a:rPr>
              <a:pPr/>
              <a:t>‹#›</a:t>
            </a:fld>
            <a:endParaRPr lang="en-US">
              <a:latin typeface="Tw Cen MT"/>
            </a:endParaRPr>
          </a:p>
        </p:txBody>
      </p:sp>
      <p:sp>
        <p:nvSpPr>
          <p:cNvPr id="12" name="Footer Placeholder 11"/>
          <p:cNvSpPr>
            <a:spLocks noGrp="1"/>
          </p:cNvSpPr>
          <p:nvPr>
            <p:ph type="ftr" sz="quarter" idx="17"/>
          </p:nvPr>
        </p:nvSpPr>
        <p:spPr/>
        <p:txBody>
          <a:bodyPr rtlCol="0"/>
          <a:lstStyle>
            <a:extLst/>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11579375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50" y="157480"/>
            <a:ext cx="8153401" cy="1341120"/>
          </a:xfrm>
        </p:spPr>
        <p:txBody>
          <a:bodyPr anchor="b"/>
          <a:lstStyle>
            <a:lvl1pPr>
              <a:defRPr/>
            </a:lvl1pPr>
            <a:extLst/>
          </a:lstStyle>
          <a:p>
            <a:r>
              <a:rPr lang="en-US" smtClean="0"/>
              <a:t>Click to edit Master title style</a:t>
            </a:r>
            <a:endParaRPr lang="en-US" dirty="0"/>
          </a:p>
        </p:txBody>
      </p:sp>
      <p:sp>
        <p:nvSpPr>
          <p:cNvPr id="11" name="Content Placeholder 10"/>
          <p:cNvSpPr>
            <a:spLocks noGrp="1"/>
          </p:cNvSpPr>
          <p:nvPr>
            <p:ph sz="quarter" idx="13"/>
          </p:nvPr>
        </p:nvSpPr>
        <p:spPr>
          <a:xfrm>
            <a:off x="609603" y="2559757"/>
            <a:ext cx="3886201" cy="3505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800604" y="2559757"/>
            <a:ext cx="3886201" cy="3505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extLst/>
          </a:lstStyle>
          <a:p>
            <a:fld id="{335FFDAC-66FE-3D46-95C5-EF2E4AFC619B}" type="datetime1">
              <a:rPr lang="en-US" smtClean="0">
                <a:solidFill>
                  <a:srgbClr val="464646"/>
                </a:solidFill>
                <a:latin typeface="Tw Cen MT"/>
              </a:rPr>
              <a:t>11/9/16</a:t>
            </a:fld>
            <a:endParaRPr lang="en-US">
              <a:solidFill>
                <a:srgbClr val="464646"/>
              </a:solidFill>
              <a:latin typeface="Tw Cen MT"/>
            </a:endParaRPr>
          </a:p>
        </p:txBody>
      </p:sp>
      <p:sp>
        <p:nvSpPr>
          <p:cNvPr id="12" name="Slide Number Placeholder 11"/>
          <p:cNvSpPr>
            <a:spLocks noGrp="1"/>
          </p:cNvSpPr>
          <p:nvPr>
            <p:ph type="sldNum" sz="quarter" idx="16"/>
          </p:nvPr>
        </p:nvSpPr>
        <p:spPr/>
        <p:txBody>
          <a:bodyPr rtlCol="0"/>
          <a:lstStyle>
            <a:extLst/>
          </a:lstStyle>
          <a:p>
            <a:fld id="{8F82E0A0-C266-4798-8C8F-B9F91E9DA37E}" type="slidenum">
              <a:rPr lang="en-US" smtClean="0">
                <a:latin typeface="Tw Cen MT"/>
              </a:rPr>
              <a:pPr/>
              <a:t>‹#›</a:t>
            </a:fld>
            <a:endParaRPr lang="en-US">
              <a:latin typeface="Tw Cen MT"/>
            </a:endParaRPr>
          </a:p>
        </p:txBody>
      </p:sp>
      <p:sp>
        <p:nvSpPr>
          <p:cNvPr id="14" name="Footer Placeholder 13"/>
          <p:cNvSpPr>
            <a:spLocks noGrp="1"/>
          </p:cNvSpPr>
          <p:nvPr>
            <p:ph type="ftr" sz="quarter" idx="17"/>
          </p:nvPr>
        </p:nvSpPr>
        <p:spPr/>
        <p:txBody>
          <a:bodyPr rtlCol="0"/>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16" name="Text Placeholder 15"/>
          <p:cNvSpPr>
            <a:spLocks noGrp="1"/>
          </p:cNvSpPr>
          <p:nvPr>
            <p:ph type="body" sz="quarter" idx="18"/>
          </p:nvPr>
        </p:nvSpPr>
        <p:spPr>
          <a:xfrm>
            <a:off x="609603" y="1816383"/>
            <a:ext cx="3886201" cy="707136"/>
          </a:xfrm>
          <a:solidFill>
            <a:schemeClr val="accent2"/>
          </a:solidFill>
        </p:spPr>
        <p:txBody>
          <a:bodyPr rtlCol="0" anchor="ctr"/>
          <a:lstStyle>
            <a:lvl1pPr>
              <a:buFontTx/>
              <a:buNone/>
              <a:defRPr sz="2000" b="1">
                <a:solidFill>
                  <a:srgbClr val="FFFFFF"/>
                </a:solidFill>
              </a:defRPr>
            </a:lvl1pPr>
            <a:extLst/>
          </a:lstStyle>
          <a:p>
            <a:pPr lvl="0"/>
            <a:r>
              <a:rPr lang="en-US" smtClean="0"/>
              <a:t>Click to edit Master text styles</a:t>
            </a:r>
          </a:p>
        </p:txBody>
      </p:sp>
      <p:sp>
        <p:nvSpPr>
          <p:cNvPr id="15" name="Text Placeholder 14"/>
          <p:cNvSpPr>
            <a:spLocks noGrp="1"/>
          </p:cNvSpPr>
          <p:nvPr>
            <p:ph type="body" sz="quarter" idx="19"/>
          </p:nvPr>
        </p:nvSpPr>
        <p:spPr>
          <a:xfrm>
            <a:off x="4800604" y="1816383"/>
            <a:ext cx="3886201" cy="707136"/>
          </a:xfrm>
          <a:solidFill>
            <a:schemeClr val="accent4"/>
          </a:solidFill>
        </p:spPr>
        <p:txBody>
          <a:bodyPr rtlCol="0" anchor="ctr"/>
          <a:lstStyle>
            <a:lvl1pPr>
              <a:buFontTx/>
              <a:buNone/>
              <a:defRPr sz="2000" b="1">
                <a:solidFill>
                  <a:srgbClr val="FFFFFF"/>
                </a:solidFill>
              </a:defRPr>
            </a:lvl1pPr>
            <a:extLst/>
          </a:lstStyle>
          <a:p>
            <a:pPr lvl="0"/>
            <a:r>
              <a:rPr lang="en-US" smtClean="0"/>
              <a:t>Click to edit Master text styles</a:t>
            </a:r>
          </a:p>
        </p:txBody>
      </p:sp>
    </p:spTree>
    <p:extLst>
      <p:ext uri="{BB962C8B-B14F-4D97-AF65-F5344CB8AC3E}">
        <p14:creationId xmlns:p14="http://schemas.microsoft.com/office/powerpoint/2010/main" val="1206880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extLst/>
          </a:lstStyle>
          <a:p>
            <a:fld id="{1E20F962-F12D-D448-8103-8F95F246514C}" type="datetime1">
              <a:rPr lang="en-US" smtClean="0">
                <a:solidFill>
                  <a:srgbClr val="464646"/>
                </a:solidFill>
                <a:latin typeface="Tw Cen MT"/>
              </a:rPr>
              <a:t>11/9/16</a:t>
            </a:fld>
            <a:endParaRPr lang="en-US">
              <a:solidFill>
                <a:srgbClr val="464646"/>
              </a:solidFill>
              <a:latin typeface="Tw Cen MT"/>
            </a:endParaRPr>
          </a:p>
        </p:txBody>
      </p:sp>
      <p:sp>
        <p:nvSpPr>
          <p:cNvPr id="4" name="Footer Placeholder 3"/>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latin typeface="Tw Cen MT"/>
              </a:rPr>
              <a:pPr/>
              <a:t>‹#›</a:t>
            </a:fld>
            <a:endParaRPr lang="en-US" dirty="0">
              <a:latin typeface="Tw Cen MT"/>
            </a:endParaRPr>
          </a:p>
        </p:txBody>
      </p:sp>
    </p:spTree>
    <p:extLst>
      <p:ext uri="{BB962C8B-B14F-4D97-AF65-F5344CB8AC3E}">
        <p14:creationId xmlns:p14="http://schemas.microsoft.com/office/powerpoint/2010/main" val="36552025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8D35E17-57D2-FD47-BF0D-8CDF1ECD2338}" type="datetime1">
              <a:rPr lang="en-US" smtClean="0">
                <a:solidFill>
                  <a:srgbClr val="464646"/>
                </a:solidFill>
                <a:latin typeface="Tw Cen MT"/>
              </a:rPr>
              <a:t>11/9/16</a:t>
            </a:fld>
            <a:endParaRPr lang="en-US">
              <a:solidFill>
                <a:srgbClr val="464646"/>
              </a:solidFill>
              <a:latin typeface="Tw Cen MT"/>
            </a:endParaRPr>
          </a:p>
        </p:txBody>
      </p:sp>
      <p:sp>
        <p:nvSpPr>
          <p:cNvPr id="3" name="Footer Placeholder 2"/>
          <p:cNvSpPr>
            <a:spLocks noGrp="1"/>
          </p:cNvSpPr>
          <p:nvPr>
            <p:ph type="ftr" sz="quarter" idx="11"/>
          </p:nvPr>
        </p:nvSpPr>
        <p:spPr/>
        <p:txBody>
          <a:bodyPr/>
          <a:lstStyle>
            <a:extLst/>
          </a:lstStyle>
          <a:p>
            <a:r>
              <a:rPr lang="en-US" smtClean="0">
                <a:solidFill>
                  <a:srgbClr val="464646"/>
                </a:solidFill>
                <a:latin typeface="Tw Cen MT"/>
              </a:rPr>
              <a:t>TEEN LINE 2016</a:t>
            </a:r>
            <a:endParaRPr lang="en-US" dirty="0">
              <a:solidFill>
                <a:srgbClr val="464646"/>
              </a:solidFill>
              <a:latin typeface="Tw Cen MT"/>
            </a:endParaRPr>
          </a:p>
        </p:txBody>
      </p:sp>
      <p:sp>
        <p:nvSpPr>
          <p:cNvPr id="4" name="Slide Number Placeholder 3"/>
          <p:cNvSpPr>
            <a:spLocks noGrp="1"/>
          </p:cNvSpPr>
          <p:nvPr>
            <p:ph type="sldNum" sz="quarter" idx="12"/>
          </p:nvPr>
        </p:nvSpPr>
        <p:spPr>
          <a:xfrm>
            <a:off x="15" y="6248400"/>
            <a:ext cx="533401" cy="381000"/>
          </a:xfrm>
        </p:spPr>
        <p:txBody>
          <a:bodyPr/>
          <a:lstStyle>
            <a:lvl1pPr>
              <a:defRPr>
                <a:solidFill>
                  <a:schemeClr val="tx2"/>
                </a:solidFill>
              </a:defRPr>
            </a:lvl1pPr>
            <a:extLst/>
          </a:lstStyle>
          <a:p>
            <a:fld id="{A3F7CB7D-F184-43C7-B6FD-03D728E1BBFF}" type="slidenum">
              <a:rPr lang="en-US" smtClean="0">
                <a:solidFill>
                  <a:srgbClr val="464646"/>
                </a:solidFill>
                <a:latin typeface="Tw Cen MT"/>
              </a:rPr>
              <a:pPr/>
              <a:t>‹#›</a:t>
            </a:fld>
            <a:endParaRPr lang="en-US" dirty="0">
              <a:solidFill>
                <a:srgbClr val="464646"/>
              </a:solidFill>
              <a:latin typeface="Tw Cen MT"/>
            </a:endParaRPr>
          </a:p>
        </p:txBody>
      </p:sp>
    </p:spTree>
    <p:extLst>
      <p:ext uri="{BB962C8B-B14F-4D97-AF65-F5344CB8AC3E}">
        <p14:creationId xmlns:p14="http://schemas.microsoft.com/office/powerpoint/2010/main" val="2455164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157480"/>
            <a:ext cx="8153401" cy="1341120"/>
          </a:xfrm>
        </p:spPr>
        <p:txBody>
          <a:bodyPr anchor="b"/>
          <a:lstStyle>
            <a:lvl1pPr algn="l">
              <a:buNone/>
              <a:defRPr sz="4200" b="0"/>
            </a:lvl1pPr>
            <a:extLst/>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extLst/>
          </a:lstStyle>
          <a:p>
            <a:fld id="{706ADABE-2BDA-5542-A3AB-89D6705879F5}" type="datetime1">
              <a:rPr lang="en-US" smtClean="0">
                <a:solidFill>
                  <a:srgbClr val="464646"/>
                </a:solidFill>
                <a:latin typeface="Tw Cen MT"/>
              </a:rPr>
              <a:t>11/9/16</a:t>
            </a:fld>
            <a:endParaRPr lang="en-US">
              <a:solidFill>
                <a:srgbClr val="464646"/>
              </a:solidFill>
              <a:latin typeface="Tw Cen MT"/>
            </a:endParaRPr>
          </a:p>
        </p:txBody>
      </p:sp>
      <p:sp>
        <p:nvSpPr>
          <p:cNvPr id="6" name="Footer Placeholder 5"/>
          <p:cNvSpPr>
            <a:spLocks noGrp="1"/>
          </p:cNvSpPr>
          <p:nvPr>
            <p:ph type="ftr" sz="quarter" idx="11"/>
          </p:nvPr>
        </p:nvSpPr>
        <p:spPr/>
        <p:txBody>
          <a:bodyPr/>
          <a:lstStyle>
            <a:extLst/>
          </a:lstStyle>
          <a:p>
            <a:r>
              <a:rPr lang="en-US" smtClean="0">
                <a:solidFill>
                  <a:srgbClr val="464646"/>
                </a:solidFill>
                <a:latin typeface="Tw Cen MT"/>
              </a:rPr>
              <a:t>TEEN LINE 2016</a:t>
            </a:r>
            <a:endParaRPr lang="en-US">
              <a:solidFill>
                <a:srgbClr val="464646"/>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latin typeface="Tw Cen MT"/>
              </a:rPr>
              <a:pPr/>
              <a:t>‹#›</a:t>
            </a:fld>
            <a:endParaRPr lang="en-US" dirty="0">
              <a:latin typeface="Tw Cen MT"/>
            </a:endParaRPr>
          </a:p>
        </p:txBody>
      </p:sp>
      <p:sp>
        <p:nvSpPr>
          <p:cNvPr id="3" name="Text Placeholder 2"/>
          <p:cNvSpPr>
            <a:spLocks noGrp="1"/>
          </p:cNvSpPr>
          <p:nvPr>
            <p:ph type="body" idx="1"/>
          </p:nvPr>
        </p:nvSpPr>
        <p:spPr>
          <a:xfrm>
            <a:off x="609608" y="1905000"/>
            <a:ext cx="1600201"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9" name="Content Placeholder 8"/>
          <p:cNvSpPr>
            <a:spLocks noGrp="1"/>
          </p:cNvSpPr>
          <p:nvPr>
            <p:ph sz="quarter" idx="13"/>
          </p:nvPr>
        </p:nvSpPr>
        <p:spPr>
          <a:xfrm>
            <a:off x="2362199" y="1905000"/>
            <a:ext cx="6400800" cy="42672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3848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4559808"/>
          </a:xfrm>
          <a:solidFill>
            <a:schemeClr val="tx2">
              <a:shade val="50000"/>
            </a:schemeClr>
          </a:solidFill>
          <a:ln>
            <a:noFill/>
          </a:ln>
        </p:spPr>
        <p:txBody>
          <a:bodyPr/>
          <a:lstStyle>
            <a:lvl1pPr>
              <a:buNone/>
              <a:defRPr sz="3200"/>
            </a:lvl1pPr>
            <a:extLst/>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00201"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smtClean="0"/>
              <a:t>Click to edit Master text styles</a:t>
            </a:r>
          </a:p>
        </p:txBody>
      </p:sp>
      <p:sp>
        <p:nvSpPr>
          <p:cNvPr id="8" name="Rectangle 7"/>
          <p:cNvSpPr/>
          <p:nvPr/>
        </p:nvSpPr>
        <p:spPr>
          <a:xfrm>
            <a:off x="-9145"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9145"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0" name="Rectangle 9"/>
          <p:cNvSpPr/>
          <p:nvPr/>
        </p:nvSpPr>
        <p:spPr>
          <a:xfrm>
            <a:off x="1545338" y="4654296"/>
            <a:ext cx="758952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 name="Title 1"/>
          <p:cNvSpPr>
            <a:spLocks noGrp="1"/>
          </p:cNvSpPr>
          <p:nvPr>
            <p:ph type="title"/>
          </p:nvPr>
        </p:nvSpPr>
        <p:spPr>
          <a:xfrm>
            <a:off x="1600201" y="4724400"/>
            <a:ext cx="7315200" cy="609600"/>
          </a:xfrm>
        </p:spPr>
        <p:txBody>
          <a:bodyPr anchor="ctr"/>
          <a:lstStyle>
            <a:lvl1pPr algn="l">
              <a:buNone/>
              <a:defRPr sz="2800" b="0">
                <a:solidFill>
                  <a:srgbClr val="FFFFFF"/>
                </a:solidFill>
              </a:defRPr>
            </a:lvl1pPr>
            <a:extLst/>
          </a:lstStyle>
          <a:p>
            <a:r>
              <a:rPr lang="en-US" smtClean="0"/>
              <a:t>Click to edit Master title style</a:t>
            </a:r>
            <a:endParaRPr lang="en-US" dirty="0"/>
          </a:p>
        </p:txBody>
      </p:sp>
      <p:sp>
        <p:nvSpPr>
          <p:cNvPr id="11" name="Rectangle 10"/>
          <p:cNvSpPr/>
          <p:nvPr/>
        </p:nvSpPr>
        <p:spPr>
          <a:xfrm>
            <a:off x="1447815" y="0"/>
            <a:ext cx="100585"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12" name="Date Placeholder 11"/>
          <p:cNvSpPr>
            <a:spLocks noGrp="1"/>
          </p:cNvSpPr>
          <p:nvPr>
            <p:ph type="dt" sz="half" idx="10"/>
          </p:nvPr>
        </p:nvSpPr>
        <p:spPr>
          <a:xfrm>
            <a:off x="6248415" y="6248400"/>
            <a:ext cx="2667001" cy="365125"/>
          </a:xfrm>
        </p:spPr>
        <p:txBody>
          <a:bodyPr rtlCol="0"/>
          <a:lstStyle>
            <a:extLst/>
          </a:lstStyle>
          <a:p>
            <a:fld id="{673CDD14-4A33-354C-B5CB-8366BF3307BE}" type="datetime1">
              <a:rPr lang="en-US" smtClean="0">
                <a:solidFill>
                  <a:srgbClr val="DEF5FA"/>
                </a:solidFill>
                <a:latin typeface="Tw Cen MT"/>
              </a:rPr>
              <a:t>11/9/16</a:t>
            </a:fld>
            <a:endParaRPr lang="en-US">
              <a:solidFill>
                <a:srgbClr val="DEF5FA"/>
              </a:solidFill>
              <a:latin typeface="Tw Cen MT"/>
            </a:endParaRPr>
          </a:p>
        </p:txBody>
      </p:sp>
      <p:sp>
        <p:nvSpPr>
          <p:cNvPr id="13" name="Slide Number Placeholder 12"/>
          <p:cNvSpPr>
            <a:spLocks noGrp="1"/>
          </p:cNvSpPr>
          <p:nvPr>
            <p:ph type="sldNum" sz="quarter" idx="11"/>
          </p:nvPr>
        </p:nvSpPr>
        <p:spPr>
          <a:xfrm>
            <a:off x="1" y="4667249"/>
            <a:ext cx="1447801" cy="663579"/>
          </a:xfrm>
        </p:spPr>
        <p:txBody>
          <a:bodyPr rtlCol="0"/>
          <a:lstStyle>
            <a:lvl1pPr>
              <a:defRPr sz="2800"/>
            </a:lvl1pPr>
            <a:extLst/>
          </a:lstStyle>
          <a:p>
            <a:fld id="{8F82E0A0-C266-4798-8C8F-B9F91E9DA37E}"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a:xfrm>
            <a:off x="1600201" y="6248208"/>
            <a:ext cx="4572000" cy="365125"/>
          </a:xfrm>
        </p:spPr>
        <p:txBody>
          <a:bodyPr rtlCol="0"/>
          <a:lstStyle>
            <a:extLst/>
          </a:lstStyle>
          <a:p>
            <a:r>
              <a:rPr lang="en-US" smtClean="0">
                <a:solidFill>
                  <a:srgbClr val="DEF5FA"/>
                </a:solidFill>
                <a:latin typeface="Tw Cen MT"/>
              </a:rPr>
              <a:t>TEEN LINE 2016</a:t>
            </a:r>
            <a:endParaRPr lang="en-US" dirty="0">
              <a:solidFill>
                <a:srgbClr val="DEF5FA"/>
              </a:solidFill>
              <a:latin typeface="Tw Cen MT"/>
            </a:endParaRPr>
          </a:p>
        </p:txBody>
      </p:sp>
    </p:spTree>
    <p:extLst>
      <p:ext uri="{BB962C8B-B14F-4D97-AF65-F5344CB8AC3E}">
        <p14:creationId xmlns:p14="http://schemas.microsoft.com/office/powerpoint/2010/main" val="176189939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532B8B-7C8D-A141-8832-474A48D2C360}" type="datetime1">
              <a:rPr lang="en-US" smtClean="0"/>
              <a:t>11/9/16</a:t>
            </a:fld>
            <a:endParaRPr lang="en-US"/>
          </a:p>
        </p:txBody>
      </p:sp>
      <p:sp>
        <p:nvSpPr>
          <p:cNvPr id="4" name="Footer Placeholder 3"/>
          <p:cNvSpPr>
            <a:spLocks noGrp="1"/>
          </p:cNvSpPr>
          <p:nvPr>
            <p:ph type="ftr" sz="quarter" idx="11"/>
          </p:nvPr>
        </p:nvSpPr>
        <p:spPr/>
        <p:txBody>
          <a:bodyPr/>
          <a:lstStyle/>
          <a:p>
            <a:r>
              <a:rPr lang="en-US" smtClean="0"/>
              <a:t>TEEN LINE 2016</a:t>
            </a:r>
            <a:endParaRPr lang="en-US"/>
          </a:p>
        </p:txBody>
      </p:sp>
      <p:sp>
        <p:nvSpPr>
          <p:cNvPr id="5" name="Slide Number Placeholder 4"/>
          <p:cNvSpPr>
            <a:spLocks noGrp="1"/>
          </p:cNvSpPr>
          <p:nvPr>
            <p:ph type="sldNum" sz="quarter" idx="12"/>
          </p:nvPr>
        </p:nvSpPr>
        <p:spPr/>
        <p:txBody>
          <a:bodyPr/>
          <a:lstStyle/>
          <a:p>
            <a:fld id="{4E2D7CD8-C80F-724D-AB04-BC26B5514819}" type="slidenum">
              <a:rPr lang="en-US" smtClean="0"/>
              <a:t>‹#›</a:t>
            </a:fld>
            <a:endParaRPr lang="en-US"/>
          </a:p>
        </p:txBody>
      </p:sp>
    </p:spTree>
    <p:extLst>
      <p:ext uri="{BB962C8B-B14F-4D97-AF65-F5344CB8AC3E}">
        <p14:creationId xmlns:p14="http://schemas.microsoft.com/office/powerpoint/2010/main" val="963335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5961C0-3A69-7545-B97F-B385833F859A}" type="datetime1">
              <a:rPr lang="en-US" smtClean="0">
                <a:solidFill>
                  <a:srgbClr val="464646"/>
                </a:solidFill>
                <a:latin typeface="Tw Cen MT"/>
              </a:rPr>
              <a:t>11/9/16</a:t>
            </a:fld>
            <a:endParaRPr lang="en-US">
              <a:solidFill>
                <a:srgbClr val="464646"/>
              </a:solidFill>
              <a:latin typeface="Tw Cen MT"/>
            </a:endParaRPr>
          </a:p>
        </p:txBody>
      </p:sp>
      <p:sp>
        <p:nvSpPr>
          <p:cNvPr id="5" name="Footer Placeholder 4"/>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6" name="Slide Number Placeholder 5"/>
          <p:cNvSpPr>
            <a:spLocks noGrp="1"/>
          </p:cNvSpPr>
          <p:nvPr>
            <p:ph type="sldNum" sz="quarter" idx="12"/>
          </p:nvPr>
        </p:nvSpPr>
        <p:spPr/>
        <p:txBody>
          <a:bodyPr/>
          <a:lstStyle/>
          <a:p>
            <a:fld id="{10AB49CE-5C49-644D-9EA7-F038D71449EB}" type="slidenum">
              <a:rPr lang="en-US" smtClean="0">
                <a:latin typeface="Tw Cen MT"/>
              </a:rPr>
              <a:pPr/>
              <a:t>‹#›</a:t>
            </a:fld>
            <a:endParaRPr lang="en-US">
              <a:latin typeface="Tw Cen MT"/>
            </a:endParaRPr>
          </a:p>
        </p:txBody>
      </p:sp>
    </p:spTree>
    <p:extLst>
      <p:ext uri="{BB962C8B-B14F-4D97-AF65-F5344CB8AC3E}">
        <p14:creationId xmlns:p14="http://schemas.microsoft.com/office/powerpoint/2010/main" val="7636818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1" name="Rectangle 10"/>
          <p:cNvSpPr/>
          <p:nvPr/>
        </p:nvSpPr>
        <p:spPr>
          <a:xfrm>
            <a:off x="2359153"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Subtitle 8"/>
          <p:cNvSpPr>
            <a:spLocks noGrp="1"/>
          </p:cNvSpPr>
          <p:nvPr>
            <p:ph type="subTitle" idx="1"/>
          </p:nvPr>
        </p:nvSpPr>
        <p:spPr>
          <a:xfrm>
            <a:off x="2362199" y="6050037"/>
            <a:ext cx="6515100" cy="68580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
        <p:nvSpPr>
          <p:cNvPr id="28" name="Date Placeholder 27"/>
          <p:cNvSpPr>
            <a:spLocks noGrp="1"/>
          </p:cNvSpPr>
          <p:nvPr>
            <p:ph type="dt" sz="half" idx="10"/>
          </p:nvPr>
        </p:nvSpPr>
        <p:spPr>
          <a:xfrm>
            <a:off x="76214" y="6068699"/>
            <a:ext cx="2057401" cy="685800"/>
          </a:xfrm>
        </p:spPr>
        <p:txBody>
          <a:bodyPr>
            <a:noAutofit/>
          </a:bodyPr>
          <a:lstStyle>
            <a:lvl1pPr algn="ctr">
              <a:defRPr sz="2000">
                <a:solidFill>
                  <a:srgbClr val="FFFFFF"/>
                </a:solidFill>
              </a:defRPr>
            </a:lvl1pPr>
            <a:extLst/>
          </a:lstStyle>
          <a:p>
            <a:fld id="{C1AF549C-39E7-5E47-BD07-8FFEAF70FBDF}" type="datetime1">
              <a:rPr lang="en-US" smtClean="0">
                <a:latin typeface="Tw Cen MT"/>
              </a:rPr>
              <a:t>11/9/16</a:t>
            </a:fld>
            <a:endParaRPr lang="en-US" dirty="0">
              <a:latin typeface="Tw Cen MT"/>
            </a:endParaRPr>
          </a:p>
        </p:txBody>
      </p:sp>
      <p:sp>
        <p:nvSpPr>
          <p:cNvPr id="17" name="Footer Placeholder 16"/>
          <p:cNvSpPr>
            <a:spLocks noGrp="1"/>
          </p:cNvSpPr>
          <p:nvPr>
            <p:ph type="ftr" sz="quarter" idx="11"/>
          </p:nvPr>
        </p:nvSpPr>
        <p:spPr>
          <a:xfrm>
            <a:off x="2085402" y="236540"/>
            <a:ext cx="5867401" cy="365125"/>
          </a:xfrm>
        </p:spPr>
        <p:txBody>
          <a:bodyPr/>
          <a:lstStyle>
            <a:lvl1pPr algn="r">
              <a:defRPr>
                <a:solidFill>
                  <a:schemeClr val="tx2"/>
                </a:solidFill>
              </a:defRPr>
            </a:lvl1pPr>
            <a:extLst/>
          </a:lstStyle>
          <a:p>
            <a:r>
              <a:rPr lang="en-US" smtClean="0">
                <a:solidFill>
                  <a:srgbClr val="DEF5FA"/>
                </a:solidFill>
                <a:latin typeface="Tw Cen MT"/>
              </a:rPr>
              <a:t>TEEN LINE 2016</a:t>
            </a:r>
            <a:endParaRPr lang="en-US" dirty="0">
              <a:solidFill>
                <a:srgbClr val="DEF5FA"/>
              </a:solidFill>
              <a:latin typeface="Tw Cen MT"/>
            </a:endParaRPr>
          </a:p>
        </p:txBody>
      </p:sp>
      <p:sp>
        <p:nvSpPr>
          <p:cNvPr id="29" name="Slide Number Placeholder 28"/>
          <p:cNvSpPr>
            <a:spLocks noGrp="1"/>
          </p:cNvSpPr>
          <p:nvPr>
            <p:ph type="sldNum" sz="quarter" idx="12"/>
          </p:nvPr>
        </p:nvSpPr>
        <p:spPr>
          <a:xfrm>
            <a:off x="8001014" y="228600"/>
            <a:ext cx="838201" cy="381000"/>
          </a:xfrm>
        </p:spPr>
        <p:txBody>
          <a:bodyPr/>
          <a:lstStyle>
            <a:lvl1pPr>
              <a:defRPr>
                <a:solidFill>
                  <a:schemeClr val="tx2"/>
                </a:solidFill>
              </a:defRPr>
            </a:lvl1pPr>
            <a:extLst/>
          </a:lstStyle>
          <a:p>
            <a:fld id="{8F82E0A0-C266-4798-8C8F-B9F91E9DA37E}" type="slidenum">
              <a:rPr lang="en-US" smtClean="0">
                <a:solidFill>
                  <a:srgbClr val="DEF5FA"/>
                </a:solidFill>
                <a:latin typeface="Tw Cen MT"/>
              </a:rPr>
              <a:pPr/>
              <a:t>‹#›</a:t>
            </a:fld>
            <a:endParaRPr lang="en-US" dirty="0">
              <a:solidFill>
                <a:srgbClr val="DEF5FA"/>
              </a:solidFill>
              <a:latin typeface="Tw Cen MT"/>
            </a:endParaRPr>
          </a:p>
        </p:txBody>
      </p:sp>
      <p:sp>
        <p:nvSpPr>
          <p:cNvPr id="12" name="Rectangle 11"/>
          <p:cNvSpPr>
            <a:spLocks noGrp="1"/>
          </p:cNvSpPr>
          <p:nvPr>
            <p:ph type="title"/>
          </p:nvPr>
        </p:nvSpPr>
        <p:spPr>
          <a:xfrm>
            <a:off x="2362204" y="3124200"/>
            <a:ext cx="6477001" cy="2717800"/>
          </a:xfrm>
        </p:spPr>
        <p:txBody>
          <a:bodyPr rtlCol="0" anchor="b"/>
          <a:lstStyle>
            <a:lvl1pPr>
              <a:defRPr cap="all" baseline="0"/>
            </a:lvl1pPr>
            <a:extLst/>
          </a:lstStyle>
          <a:p>
            <a:r>
              <a:rPr lang="en-US" smtClean="0"/>
              <a:t>Click to edit Master title style</a:t>
            </a:r>
            <a:endParaRPr lang="en-US" dirty="0"/>
          </a:p>
        </p:txBody>
      </p:sp>
    </p:spTree>
    <p:extLst>
      <p:ext uri="{BB962C8B-B14F-4D97-AF65-F5344CB8AC3E}">
        <p14:creationId xmlns:p14="http://schemas.microsoft.com/office/powerpoint/2010/main" val="658976039"/>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dirty="0"/>
          </a:p>
        </p:txBody>
      </p:sp>
      <p:sp>
        <p:nvSpPr>
          <p:cNvPr id="3" name="Rectangle 2"/>
          <p:cNvSpPr>
            <a:spLocks noGrp="1"/>
          </p:cNvSpPr>
          <p:nvPr>
            <p:ph type="dt" sz="half" idx="10"/>
          </p:nvPr>
        </p:nvSpPr>
        <p:spPr/>
        <p:txBody>
          <a:bodyPr/>
          <a:lstStyle/>
          <a:p>
            <a:fld id="{799A2798-2A18-524B-BD6E-2B8E469C9FAF}" type="datetime1">
              <a:rPr lang="en-US" smtClean="0">
                <a:solidFill>
                  <a:srgbClr val="464646"/>
                </a:solidFill>
                <a:latin typeface="Tw Cen MT"/>
              </a:rPr>
              <a:t>11/9/16</a:t>
            </a:fld>
            <a:endParaRPr lang="en-US">
              <a:solidFill>
                <a:srgbClr val="464646"/>
              </a:solidFill>
              <a:latin typeface="Tw Cen MT"/>
            </a:endParaRPr>
          </a:p>
        </p:txBody>
      </p:sp>
      <p:sp>
        <p:nvSpPr>
          <p:cNvPr id="4" name="Rectangle 3"/>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5" name="Rectangle 4"/>
          <p:cNvSpPr>
            <a:spLocks noGrp="1"/>
          </p:cNvSpPr>
          <p:nvPr>
            <p:ph type="sldNum" sz="quarter" idx="12"/>
          </p:nvPr>
        </p:nvSpPr>
        <p:spPr/>
        <p:txBody>
          <a:bodyPr/>
          <a:lstStyle/>
          <a:p>
            <a:fld id="{8F82E0A0-C266-4798-8C8F-B9F91E9DA37E}" type="slidenum">
              <a:rPr lang="en-US" smtClean="0">
                <a:latin typeface="Tw Cen MT"/>
              </a:rPr>
              <a:pPr/>
              <a:t>‹#›</a:t>
            </a:fld>
            <a:endParaRPr lang="en-US">
              <a:latin typeface="Tw Cen MT"/>
            </a:endParaRPr>
          </a:p>
        </p:txBody>
      </p:sp>
      <p:sp>
        <p:nvSpPr>
          <p:cNvPr id="7" name="Rectangle 6"/>
          <p:cNvSpPr>
            <a:spLocks noGrp="1"/>
          </p:cNvSpPr>
          <p:nvPr>
            <p:ph sz="quarter" idx="13"/>
          </p:nvPr>
        </p:nvSpPr>
        <p:spPr>
          <a:xfrm>
            <a:off x="609613" y="1803400"/>
            <a:ext cx="8153401" cy="436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83766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12"/>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7" name="Rectangle 6"/>
          <p:cNvSpPr/>
          <p:nvPr/>
        </p:nvSpPr>
        <p:spPr>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Rectangle 7"/>
          <p:cNvSpPr/>
          <p:nvPr/>
        </p:nvSpPr>
        <p:spPr>
          <a:xfrm>
            <a:off x="16" y="1600200"/>
            <a:ext cx="1295401"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1371601"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 name="Title 1"/>
          <p:cNvSpPr>
            <a:spLocks noGrp="1"/>
          </p:cNvSpPr>
          <p:nvPr>
            <p:ph type="title" hasCustomPrompt="1"/>
          </p:nvPr>
        </p:nvSpPr>
        <p:spPr>
          <a:xfrm>
            <a:off x="1371600" y="1600200"/>
            <a:ext cx="7620000" cy="990600"/>
          </a:xfrm>
        </p:spPr>
        <p:txBody>
          <a:bodyPr/>
          <a:lstStyle>
            <a:lvl1pPr algn="l">
              <a:buNone/>
              <a:defRPr sz="4400" b="0" cap="none">
                <a:solidFill>
                  <a:srgbClr val="FFFFFF"/>
                </a:solidFill>
              </a:defRPr>
            </a:lvl1pPr>
            <a:extLst/>
          </a:lstStyle>
          <a:p>
            <a:r>
              <a:rPr lang="en-US" dirty="0" smtClean="0"/>
              <a:t>Click to edit master title style</a:t>
            </a:r>
            <a:endParaRPr lang="en-US" dirty="0"/>
          </a:p>
        </p:txBody>
      </p:sp>
      <p:sp>
        <p:nvSpPr>
          <p:cNvPr id="12" name="Date Placeholder 11"/>
          <p:cNvSpPr>
            <a:spLocks noGrp="1"/>
          </p:cNvSpPr>
          <p:nvPr>
            <p:ph type="dt" sz="half" idx="10"/>
          </p:nvPr>
        </p:nvSpPr>
        <p:spPr/>
        <p:txBody>
          <a:bodyPr/>
          <a:lstStyle/>
          <a:p>
            <a:fld id="{6D41F440-750D-9F41-AEA3-92F2B0C4BA2B}" type="datetime1">
              <a:rPr lang="en-US" smtClean="0">
                <a:solidFill>
                  <a:srgbClr val="464646"/>
                </a:solidFill>
                <a:latin typeface="Tw Cen MT"/>
              </a:rPr>
              <a:t>11/9/16</a:t>
            </a:fld>
            <a:endParaRPr lang="en-US">
              <a:solidFill>
                <a:srgbClr val="464646"/>
              </a:solidFill>
              <a:latin typeface="Tw Cen MT"/>
            </a:endParaRPr>
          </a:p>
        </p:txBody>
      </p:sp>
      <p:sp>
        <p:nvSpPr>
          <p:cNvPr id="13" name="Slide Number Placeholder 12"/>
          <p:cNvSpPr>
            <a:spLocks noGrp="1"/>
          </p:cNvSpPr>
          <p:nvPr>
            <p:ph type="sldNum" sz="quarter" idx="11"/>
          </p:nvPr>
        </p:nvSpPr>
        <p:spPr>
          <a:xfrm>
            <a:off x="16" y="1752602"/>
            <a:ext cx="1295401" cy="701676"/>
          </a:xfrm>
        </p:spPr>
        <p:txBody>
          <a:bodyPr>
            <a:noAutofit/>
          </a:bodyPr>
          <a:lstStyle>
            <a:lvl1pPr>
              <a:defRPr sz="2400">
                <a:solidFill>
                  <a:srgbClr val="FFFFFF"/>
                </a:solidFill>
              </a:defRPr>
            </a:lvl1pPr>
            <a:extLst/>
          </a:lstStyle>
          <a:p>
            <a:fld id="{8F82E0A0-C266-4798-8C8F-B9F91E9DA37E}"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2028366451"/>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Content Placeholder 8"/>
          <p:cNvSpPr>
            <a:spLocks noGrp="1"/>
          </p:cNvSpPr>
          <p:nvPr>
            <p:ph sz="quarter" idx="13"/>
          </p:nvPr>
        </p:nvSpPr>
        <p:spPr>
          <a:xfrm>
            <a:off x="609603" y="1803404"/>
            <a:ext cx="3886201" cy="43581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844901" y="1803408"/>
            <a:ext cx="3886201" cy="43581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9D17282F-BB81-4B46-BA13-DD3FD3B4BDE0}" type="datetime1">
              <a:rPr lang="en-US" smtClean="0">
                <a:solidFill>
                  <a:srgbClr val="464646"/>
                </a:solidFill>
                <a:latin typeface="Tw Cen MT"/>
              </a:rPr>
              <a:t>11/9/16</a:t>
            </a:fld>
            <a:endParaRPr lang="en-US">
              <a:solidFill>
                <a:srgbClr val="464646"/>
              </a:solidFill>
              <a:latin typeface="Tw Cen MT"/>
            </a:endParaRPr>
          </a:p>
        </p:txBody>
      </p:sp>
      <p:sp>
        <p:nvSpPr>
          <p:cNvPr id="10" name="Slide Number Placeholder 9"/>
          <p:cNvSpPr>
            <a:spLocks noGrp="1"/>
          </p:cNvSpPr>
          <p:nvPr>
            <p:ph type="sldNum" sz="quarter" idx="16"/>
          </p:nvPr>
        </p:nvSpPr>
        <p:spPr/>
        <p:txBody>
          <a:bodyPr rtlCol="0"/>
          <a:lstStyle/>
          <a:p>
            <a:fld id="{8F82E0A0-C266-4798-8C8F-B9F91E9DA37E}" type="slidenum">
              <a:rPr lang="en-US" smtClean="0">
                <a:latin typeface="Tw Cen MT"/>
              </a:rPr>
              <a:pPr/>
              <a:t>‹#›</a:t>
            </a:fld>
            <a:endParaRPr lang="en-US">
              <a:latin typeface="Tw Cen MT"/>
            </a:endParaRPr>
          </a:p>
        </p:txBody>
      </p:sp>
      <p:sp>
        <p:nvSpPr>
          <p:cNvPr id="12" name="Footer Placeholder 11"/>
          <p:cNvSpPr>
            <a:spLocks noGrp="1"/>
          </p:cNvSpPr>
          <p:nvPr>
            <p:ph type="ftr" sz="quarter" idx="17"/>
          </p:nvPr>
        </p:nvSpPr>
        <p:spPr/>
        <p:txBody>
          <a:bodyPr rtlCol="0"/>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8270459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50" y="157480"/>
            <a:ext cx="8153401" cy="1341120"/>
          </a:xfrm>
        </p:spPr>
        <p:txBody>
          <a:bodyPr anchor="b"/>
          <a:lstStyle>
            <a:lvl1pPr>
              <a:defRPr/>
            </a:lvl1pPr>
            <a:extLst/>
          </a:lstStyle>
          <a:p>
            <a:r>
              <a:rPr lang="en-US" smtClean="0"/>
              <a:t>Click to edit Master title style</a:t>
            </a:r>
            <a:endParaRPr lang="en-US" dirty="0"/>
          </a:p>
        </p:txBody>
      </p:sp>
      <p:sp>
        <p:nvSpPr>
          <p:cNvPr id="11" name="Content Placeholder 10"/>
          <p:cNvSpPr>
            <a:spLocks noGrp="1"/>
          </p:cNvSpPr>
          <p:nvPr>
            <p:ph sz="quarter" idx="13"/>
          </p:nvPr>
        </p:nvSpPr>
        <p:spPr>
          <a:xfrm>
            <a:off x="609603" y="2559757"/>
            <a:ext cx="3886201"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800604" y="2559757"/>
            <a:ext cx="3886201"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0AED2753-CB0E-FE41-8204-6420858B1057}" type="datetime1">
              <a:rPr lang="en-US" smtClean="0">
                <a:solidFill>
                  <a:srgbClr val="464646"/>
                </a:solidFill>
                <a:latin typeface="Tw Cen MT"/>
              </a:rPr>
              <a:t>11/9/16</a:t>
            </a:fld>
            <a:endParaRPr lang="en-US">
              <a:solidFill>
                <a:srgbClr val="464646"/>
              </a:solidFill>
              <a:latin typeface="Tw Cen MT"/>
            </a:endParaRPr>
          </a:p>
        </p:txBody>
      </p:sp>
      <p:sp>
        <p:nvSpPr>
          <p:cNvPr id="12" name="Slide Number Placeholder 11"/>
          <p:cNvSpPr>
            <a:spLocks noGrp="1"/>
          </p:cNvSpPr>
          <p:nvPr>
            <p:ph type="sldNum" sz="quarter" idx="16"/>
          </p:nvPr>
        </p:nvSpPr>
        <p:spPr/>
        <p:txBody>
          <a:bodyPr rtlCol="0"/>
          <a:lstStyle/>
          <a:p>
            <a:fld id="{8F82E0A0-C266-4798-8C8F-B9F91E9DA37E}" type="slidenum">
              <a:rPr lang="en-US" smtClean="0">
                <a:latin typeface="Tw Cen MT"/>
              </a:rPr>
              <a:pPr/>
              <a:t>‹#›</a:t>
            </a:fld>
            <a:endParaRPr lang="en-US">
              <a:latin typeface="Tw Cen MT"/>
            </a:endParaRPr>
          </a:p>
        </p:txBody>
      </p:sp>
      <p:sp>
        <p:nvSpPr>
          <p:cNvPr id="14" name="Footer Placeholder 13"/>
          <p:cNvSpPr>
            <a:spLocks noGrp="1"/>
          </p:cNvSpPr>
          <p:nvPr>
            <p:ph type="ftr" sz="quarter" idx="17"/>
          </p:nvPr>
        </p:nvSpPr>
        <p:spPr/>
        <p:txBody>
          <a:bodyPr rtlCol="0"/>
          <a:lstStyle/>
          <a:p>
            <a:r>
              <a:rPr lang="en-US" smtClean="0">
                <a:solidFill>
                  <a:srgbClr val="464646"/>
                </a:solidFill>
                <a:latin typeface="Tw Cen MT"/>
              </a:rPr>
              <a:t>TEEN LINE 2016</a:t>
            </a:r>
            <a:endParaRPr lang="en-US">
              <a:solidFill>
                <a:srgbClr val="464646"/>
              </a:solidFill>
              <a:latin typeface="Tw Cen MT"/>
            </a:endParaRPr>
          </a:p>
        </p:txBody>
      </p:sp>
      <p:sp>
        <p:nvSpPr>
          <p:cNvPr id="16" name="Text Placeholder 15"/>
          <p:cNvSpPr>
            <a:spLocks noGrp="1"/>
          </p:cNvSpPr>
          <p:nvPr>
            <p:ph type="body" sz="quarter" idx="18"/>
          </p:nvPr>
        </p:nvSpPr>
        <p:spPr>
          <a:xfrm>
            <a:off x="609603" y="1816383"/>
            <a:ext cx="3886201" cy="707136"/>
          </a:xfrm>
          <a:solidFill>
            <a:schemeClr val="accent2"/>
          </a:solidFill>
        </p:spPr>
        <p:txBody>
          <a:bodyPr rtlCol="0" anchor="ctr"/>
          <a:lstStyle>
            <a:lvl1pPr>
              <a:buFontTx/>
              <a:buNone/>
              <a:defRPr sz="2000" b="1">
                <a:solidFill>
                  <a:srgbClr val="FFFFFF"/>
                </a:solidFill>
              </a:defRPr>
            </a:lvl1pPr>
            <a:extLst/>
          </a:lstStyle>
          <a:p>
            <a:pPr lvl="0"/>
            <a:r>
              <a:rPr lang="en-US" smtClean="0"/>
              <a:t>Click to edit Master text styles</a:t>
            </a:r>
          </a:p>
        </p:txBody>
      </p:sp>
      <p:sp>
        <p:nvSpPr>
          <p:cNvPr id="15" name="Text Placeholder 14"/>
          <p:cNvSpPr>
            <a:spLocks noGrp="1"/>
          </p:cNvSpPr>
          <p:nvPr>
            <p:ph type="body" sz="quarter" idx="19"/>
          </p:nvPr>
        </p:nvSpPr>
        <p:spPr>
          <a:xfrm>
            <a:off x="4800604" y="1816383"/>
            <a:ext cx="3886201" cy="707136"/>
          </a:xfrm>
          <a:solidFill>
            <a:schemeClr val="accent4"/>
          </a:solidFill>
        </p:spPr>
        <p:txBody>
          <a:bodyPr rtlCol="0" anchor="ctr"/>
          <a:lstStyle>
            <a:lvl1pPr>
              <a:buFontTx/>
              <a:buNone/>
              <a:defRPr sz="2000" b="1">
                <a:solidFill>
                  <a:srgbClr val="FFFFFF"/>
                </a:solidFill>
              </a:defRPr>
            </a:lvl1pPr>
            <a:extLst/>
          </a:lstStyle>
          <a:p>
            <a:pPr lvl="0"/>
            <a:r>
              <a:rPr lang="en-US" smtClean="0"/>
              <a:t>Click to edit Master text styles</a:t>
            </a:r>
          </a:p>
        </p:txBody>
      </p:sp>
    </p:spTree>
    <p:extLst>
      <p:ext uri="{BB962C8B-B14F-4D97-AF65-F5344CB8AC3E}">
        <p14:creationId xmlns:p14="http://schemas.microsoft.com/office/powerpoint/2010/main" val="3948827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DBBEF75-5E08-D344-8483-149AC414DF63}" type="datetime1">
              <a:rPr lang="en-US" smtClean="0">
                <a:solidFill>
                  <a:srgbClr val="464646"/>
                </a:solidFill>
                <a:latin typeface="Tw Cen MT"/>
              </a:rPr>
              <a:t>11/9/16</a:t>
            </a:fld>
            <a:endParaRPr lang="en-US">
              <a:solidFill>
                <a:srgbClr val="464646"/>
              </a:solidFill>
              <a:latin typeface="Tw Cen MT"/>
            </a:endParaRPr>
          </a:p>
        </p:txBody>
      </p:sp>
      <p:sp>
        <p:nvSpPr>
          <p:cNvPr id="4" name="Footer Placeholder 3"/>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latin typeface="Tw Cen MT"/>
              </a:rPr>
              <a:pPr/>
              <a:t>‹#›</a:t>
            </a:fld>
            <a:endParaRPr lang="en-US" dirty="0">
              <a:latin typeface="Tw Cen MT"/>
            </a:endParaRPr>
          </a:p>
        </p:txBody>
      </p:sp>
    </p:spTree>
    <p:extLst>
      <p:ext uri="{BB962C8B-B14F-4D97-AF65-F5344CB8AC3E}">
        <p14:creationId xmlns:p14="http://schemas.microsoft.com/office/powerpoint/2010/main" val="3016044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B4E92-D3D8-3E44-A28D-642CDF68CC67}" type="datetime1">
              <a:rPr lang="en-US" smtClean="0">
                <a:solidFill>
                  <a:srgbClr val="464646"/>
                </a:solidFill>
                <a:latin typeface="Tw Cen MT"/>
              </a:rPr>
              <a:t>11/9/16</a:t>
            </a:fld>
            <a:endParaRPr lang="en-US">
              <a:solidFill>
                <a:srgbClr val="464646"/>
              </a:solidFill>
              <a:latin typeface="Tw Cen MT"/>
            </a:endParaRPr>
          </a:p>
        </p:txBody>
      </p:sp>
      <p:sp>
        <p:nvSpPr>
          <p:cNvPr id="3" name="Footer Placeholder 2"/>
          <p:cNvSpPr>
            <a:spLocks noGrp="1"/>
          </p:cNvSpPr>
          <p:nvPr>
            <p:ph type="ftr" sz="quarter" idx="11"/>
          </p:nvPr>
        </p:nvSpPr>
        <p:spPr/>
        <p:txBody>
          <a:bodyPr/>
          <a:lstStyle/>
          <a:p>
            <a:r>
              <a:rPr lang="en-US" smtClean="0">
                <a:solidFill>
                  <a:srgbClr val="464646"/>
                </a:solidFill>
                <a:latin typeface="Tw Cen MT"/>
              </a:rPr>
              <a:t>TEEN LINE 2016</a:t>
            </a:r>
            <a:endParaRPr lang="en-US" dirty="0">
              <a:solidFill>
                <a:srgbClr val="464646"/>
              </a:solidFill>
              <a:latin typeface="Tw Cen MT"/>
            </a:endParaRPr>
          </a:p>
        </p:txBody>
      </p:sp>
      <p:sp>
        <p:nvSpPr>
          <p:cNvPr id="4" name="Slide Number Placeholder 3"/>
          <p:cNvSpPr>
            <a:spLocks noGrp="1"/>
          </p:cNvSpPr>
          <p:nvPr>
            <p:ph type="sldNum" sz="quarter" idx="12"/>
          </p:nvPr>
        </p:nvSpPr>
        <p:spPr>
          <a:xfrm>
            <a:off x="15" y="6248400"/>
            <a:ext cx="533401" cy="381000"/>
          </a:xfrm>
        </p:spPr>
        <p:txBody>
          <a:bodyPr/>
          <a:lstStyle>
            <a:lvl1pPr>
              <a:defRPr>
                <a:solidFill>
                  <a:schemeClr val="tx2"/>
                </a:solidFill>
              </a:defRPr>
            </a:lvl1pPr>
            <a:extLst/>
          </a:lstStyle>
          <a:p>
            <a:fld id="{A3F7CB7D-F184-43C7-B6FD-03D728E1BBFF}" type="slidenum">
              <a:rPr lang="en-US" smtClean="0">
                <a:solidFill>
                  <a:srgbClr val="464646"/>
                </a:solidFill>
                <a:latin typeface="Tw Cen MT"/>
              </a:rPr>
              <a:pPr/>
              <a:t>‹#›</a:t>
            </a:fld>
            <a:endParaRPr lang="en-US" dirty="0">
              <a:solidFill>
                <a:srgbClr val="464646"/>
              </a:solidFill>
              <a:latin typeface="Tw Cen MT"/>
            </a:endParaRPr>
          </a:p>
        </p:txBody>
      </p:sp>
    </p:spTree>
    <p:extLst>
      <p:ext uri="{BB962C8B-B14F-4D97-AF65-F5344CB8AC3E}">
        <p14:creationId xmlns:p14="http://schemas.microsoft.com/office/powerpoint/2010/main" val="11629240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157480"/>
            <a:ext cx="8153401" cy="1341120"/>
          </a:xfrm>
        </p:spPr>
        <p:txBody>
          <a:bodyPr anchor="b"/>
          <a:lstStyle>
            <a:lvl1pPr algn="l">
              <a:buNone/>
              <a:defRPr sz="4200" b="0"/>
            </a:lvl1pPr>
            <a:extLst/>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FC659AF8-3DDB-2041-BE43-4FEB2AFA63F6}" type="datetime1">
              <a:rPr lang="en-US" smtClean="0">
                <a:solidFill>
                  <a:srgbClr val="464646"/>
                </a:solidFill>
                <a:latin typeface="Tw Cen MT"/>
              </a:rPr>
              <a:t>11/9/16</a:t>
            </a:fld>
            <a:endParaRPr lang="en-US">
              <a:solidFill>
                <a:srgbClr val="464646"/>
              </a:solidFill>
              <a:latin typeface="Tw Cen MT"/>
            </a:endParaRPr>
          </a:p>
        </p:txBody>
      </p:sp>
      <p:sp>
        <p:nvSpPr>
          <p:cNvPr id="6" name="Footer Placeholder 5"/>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latin typeface="Tw Cen MT"/>
              </a:rPr>
              <a:pPr/>
              <a:t>‹#›</a:t>
            </a:fld>
            <a:endParaRPr lang="en-US" dirty="0">
              <a:latin typeface="Tw Cen MT"/>
            </a:endParaRPr>
          </a:p>
        </p:txBody>
      </p:sp>
      <p:sp>
        <p:nvSpPr>
          <p:cNvPr id="3" name="Text Placeholder 2"/>
          <p:cNvSpPr>
            <a:spLocks noGrp="1"/>
          </p:cNvSpPr>
          <p:nvPr>
            <p:ph type="body" idx="1"/>
          </p:nvPr>
        </p:nvSpPr>
        <p:spPr>
          <a:xfrm>
            <a:off x="609608" y="1905000"/>
            <a:ext cx="1600201"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9" name="Content Placeholder 8"/>
          <p:cNvSpPr>
            <a:spLocks noGrp="1"/>
          </p:cNvSpPr>
          <p:nvPr>
            <p:ph sz="quarter" idx="13"/>
          </p:nvPr>
        </p:nvSpPr>
        <p:spPr>
          <a:xfrm>
            <a:off x="2362199" y="1905000"/>
            <a:ext cx="64008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77325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4559808"/>
          </a:xfrm>
          <a:solidFill>
            <a:schemeClr val="tx2">
              <a:shade val="50000"/>
            </a:schemeClr>
          </a:solidFill>
          <a:ln>
            <a:noFill/>
          </a:ln>
        </p:spPr>
        <p:txBody>
          <a:bodyPr/>
          <a:lstStyle>
            <a:lvl1pPr>
              <a:buNone/>
              <a:defRPr sz="3200"/>
            </a:lvl1pPr>
            <a:extLst/>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00201"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smtClean="0"/>
              <a:t>Click to edit Master text styles</a:t>
            </a:r>
          </a:p>
        </p:txBody>
      </p:sp>
      <p:sp>
        <p:nvSpPr>
          <p:cNvPr id="8" name="Rectangle 7"/>
          <p:cNvSpPr/>
          <p:nvPr/>
        </p:nvSpPr>
        <p:spPr>
          <a:xfrm>
            <a:off x="-9145"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9145"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0" name="Rectangle 9"/>
          <p:cNvSpPr/>
          <p:nvPr/>
        </p:nvSpPr>
        <p:spPr>
          <a:xfrm>
            <a:off x="1545338" y="4654296"/>
            <a:ext cx="758952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 name="Title 1"/>
          <p:cNvSpPr>
            <a:spLocks noGrp="1"/>
          </p:cNvSpPr>
          <p:nvPr>
            <p:ph type="title"/>
          </p:nvPr>
        </p:nvSpPr>
        <p:spPr>
          <a:xfrm>
            <a:off x="1600201" y="4724400"/>
            <a:ext cx="7315200" cy="609600"/>
          </a:xfrm>
        </p:spPr>
        <p:txBody>
          <a:bodyPr anchor="ctr"/>
          <a:lstStyle>
            <a:lvl1pPr algn="l">
              <a:buNone/>
              <a:defRPr sz="2800" b="0">
                <a:solidFill>
                  <a:srgbClr val="FFFFFF"/>
                </a:solidFill>
              </a:defRPr>
            </a:lvl1pPr>
            <a:extLst/>
          </a:lstStyle>
          <a:p>
            <a:r>
              <a:rPr lang="en-US" smtClean="0"/>
              <a:t>Click to edit Master title style</a:t>
            </a:r>
            <a:endParaRPr lang="en-US" dirty="0"/>
          </a:p>
        </p:txBody>
      </p:sp>
      <p:sp>
        <p:nvSpPr>
          <p:cNvPr id="11" name="Rectangle 10"/>
          <p:cNvSpPr/>
          <p:nvPr/>
        </p:nvSpPr>
        <p:spPr>
          <a:xfrm>
            <a:off x="1447815" y="0"/>
            <a:ext cx="100585"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2" name="Date Placeholder 11"/>
          <p:cNvSpPr>
            <a:spLocks noGrp="1"/>
          </p:cNvSpPr>
          <p:nvPr>
            <p:ph type="dt" sz="half" idx="10"/>
          </p:nvPr>
        </p:nvSpPr>
        <p:spPr>
          <a:xfrm>
            <a:off x="6248415" y="6248400"/>
            <a:ext cx="2667001" cy="365125"/>
          </a:xfrm>
        </p:spPr>
        <p:txBody>
          <a:bodyPr rtlCol="0"/>
          <a:lstStyle/>
          <a:p>
            <a:fld id="{06FF3AD1-4614-7F46-A104-11D56588ABCD}" type="datetime1">
              <a:rPr lang="en-US" smtClean="0">
                <a:solidFill>
                  <a:srgbClr val="DEF5FA"/>
                </a:solidFill>
                <a:latin typeface="Tw Cen MT"/>
              </a:rPr>
              <a:t>11/9/16</a:t>
            </a:fld>
            <a:endParaRPr lang="en-US">
              <a:solidFill>
                <a:srgbClr val="DEF5FA"/>
              </a:solidFill>
              <a:latin typeface="Tw Cen MT"/>
            </a:endParaRPr>
          </a:p>
        </p:txBody>
      </p:sp>
      <p:sp>
        <p:nvSpPr>
          <p:cNvPr id="13" name="Slide Number Placeholder 12"/>
          <p:cNvSpPr>
            <a:spLocks noGrp="1"/>
          </p:cNvSpPr>
          <p:nvPr>
            <p:ph type="sldNum" sz="quarter" idx="11"/>
          </p:nvPr>
        </p:nvSpPr>
        <p:spPr>
          <a:xfrm>
            <a:off x="1" y="4667249"/>
            <a:ext cx="1447801" cy="663579"/>
          </a:xfrm>
        </p:spPr>
        <p:txBody>
          <a:bodyPr rtlCol="0"/>
          <a:lstStyle>
            <a:lvl1pPr>
              <a:defRPr sz="2800"/>
            </a:lvl1pPr>
            <a:extLst/>
          </a:lstStyle>
          <a:p>
            <a:fld id="{8F82E0A0-C266-4798-8C8F-B9F91E9DA37E}"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a:xfrm>
            <a:off x="1600201" y="6248208"/>
            <a:ext cx="4572000" cy="365125"/>
          </a:xfrm>
        </p:spPr>
        <p:txBody>
          <a:bodyPr rtlCol="0"/>
          <a:lstStyle/>
          <a:p>
            <a:r>
              <a:rPr lang="en-US" smtClean="0">
                <a:solidFill>
                  <a:srgbClr val="DEF5FA"/>
                </a:solidFill>
                <a:latin typeface="Tw Cen MT"/>
              </a:rPr>
              <a:t>TEEN LINE 2016</a:t>
            </a:r>
            <a:endParaRPr lang="en-US" dirty="0">
              <a:solidFill>
                <a:srgbClr val="DEF5FA"/>
              </a:solidFill>
              <a:latin typeface="Tw Cen MT"/>
            </a:endParaRPr>
          </a:p>
        </p:txBody>
      </p:sp>
    </p:spTree>
    <p:extLst>
      <p:ext uri="{BB962C8B-B14F-4D97-AF65-F5344CB8AC3E}">
        <p14:creationId xmlns:p14="http://schemas.microsoft.com/office/powerpoint/2010/main" val="247864937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D2CC93-3077-5044-910D-804DC5B22616}" type="datetime1">
              <a:rPr lang="en-US" smtClean="0"/>
              <a:t>11/9/16</a:t>
            </a:fld>
            <a:endParaRPr lang="en-US"/>
          </a:p>
        </p:txBody>
      </p:sp>
      <p:sp>
        <p:nvSpPr>
          <p:cNvPr id="3" name="Footer Placeholder 2"/>
          <p:cNvSpPr>
            <a:spLocks noGrp="1"/>
          </p:cNvSpPr>
          <p:nvPr>
            <p:ph type="ftr" sz="quarter" idx="11"/>
          </p:nvPr>
        </p:nvSpPr>
        <p:spPr/>
        <p:txBody>
          <a:bodyPr/>
          <a:lstStyle/>
          <a:p>
            <a:r>
              <a:rPr lang="en-US" smtClean="0"/>
              <a:t>TEEN LINE 2016</a:t>
            </a:r>
            <a:endParaRPr lang="en-US"/>
          </a:p>
        </p:txBody>
      </p:sp>
      <p:sp>
        <p:nvSpPr>
          <p:cNvPr id="4" name="Slide Number Placeholder 3"/>
          <p:cNvSpPr>
            <a:spLocks noGrp="1"/>
          </p:cNvSpPr>
          <p:nvPr>
            <p:ph type="sldNum" sz="quarter" idx="12"/>
          </p:nvPr>
        </p:nvSpPr>
        <p:spPr/>
        <p:txBody>
          <a:bodyPr/>
          <a:lstStyle/>
          <a:p>
            <a:fld id="{4E2D7CD8-C80F-724D-AB04-BC26B5514819}" type="slidenum">
              <a:rPr lang="en-US" smtClean="0"/>
              <a:t>‹#›</a:t>
            </a:fld>
            <a:endParaRPr lang="en-US"/>
          </a:p>
        </p:txBody>
      </p:sp>
    </p:spTree>
    <p:extLst>
      <p:ext uri="{BB962C8B-B14F-4D97-AF65-F5344CB8AC3E}">
        <p14:creationId xmlns:p14="http://schemas.microsoft.com/office/powerpoint/2010/main" val="8292290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CC819-D293-B246-9C45-D324F7CB0489}" type="datetime1">
              <a:rPr lang="en-US" smtClean="0">
                <a:solidFill>
                  <a:srgbClr val="464646"/>
                </a:solidFill>
                <a:latin typeface="Tw Cen MT"/>
              </a:rPr>
              <a:t>11/9/16</a:t>
            </a:fld>
            <a:endParaRPr lang="en-US">
              <a:solidFill>
                <a:srgbClr val="464646"/>
              </a:solidFill>
              <a:latin typeface="Tw Cen MT"/>
            </a:endParaRPr>
          </a:p>
        </p:txBody>
      </p:sp>
      <p:sp>
        <p:nvSpPr>
          <p:cNvPr id="5" name="Footer Placeholder 4"/>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6" name="Slide Number Placeholder 5"/>
          <p:cNvSpPr>
            <a:spLocks noGrp="1"/>
          </p:cNvSpPr>
          <p:nvPr>
            <p:ph type="sldNum" sz="quarter" idx="12"/>
          </p:nvPr>
        </p:nvSpPr>
        <p:spPr/>
        <p:txBody>
          <a:bodyPr/>
          <a:lstStyle/>
          <a:p>
            <a:fld id="{10AB49CE-5C49-644D-9EA7-F038D71449EB}" type="slidenum">
              <a:rPr lang="en-US" smtClean="0">
                <a:latin typeface="Tw Cen MT"/>
              </a:rPr>
              <a:pPr/>
              <a:t>‹#›</a:t>
            </a:fld>
            <a:endParaRPr lang="en-US">
              <a:latin typeface="Tw Cen MT"/>
            </a:endParaRPr>
          </a:p>
        </p:txBody>
      </p:sp>
    </p:spTree>
    <p:extLst>
      <p:ext uri="{BB962C8B-B14F-4D97-AF65-F5344CB8AC3E}">
        <p14:creationId xmlns:p14="http://schemas.microsoft.com/office/powerpoint/2010/main" val="24529639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18126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6082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00735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03426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058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80472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08999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35246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7835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E335FF-9260-D449-A52B-CDE634326635}" type="datetime1">
              <a:rPr lang="en-US" smtClean="0"/>
              <a:t>11/9/16</a:t>
            </a:fld>
            <a:endParaRPr lang="en-US"/>
          </a:p>
        </p:txBody>
      </p:sp>
      <p:sp>
        <p:nvSpPr>
          <p:cNvPr id="6" name="Footer Placeholder 5"/>
          <p:cNvSpPr>
            <a:spLocks noGrp="1"/>
          </p:cNvSpPr>
          <p:nvPr>
            <p:ph type="ftr" sz="quarter" idx="11"/>
          </p:nvPr>
        </p:nvSpPr>
        <p:spPr/>
        <p:txBody>
          <a:bodyPr/>
          <a:lstStyle/>
          <a:p>
            <a:r>
              <a:rPr lang="en-US" smtClean="0"/>
              <a:t>TEEN LINE 2016</a:t>
            </a:r>
            <a:endParaRPr lang="en-US"/>
          </a:p>
        </p:txBody>
      </p:sp>
      <p:sp>
        <p:nvSpPr>
          <p:cNvPr id="7" name="Slide Number Placeholder 6"/>
          <p:cNvSpPr>
            <a:spLocks noGrp="1"/>
          </p:cNvSpPr>
          <p:nvPr>
            <p:ph type="sldNum" sz="quarter" idx="12"/>
          </p:nvPr>
        </p:nvSpPr>
        <p:spPr/>
        <p:txBody>
          <a:bodyPr/>
          <a:lstStyle/>
          <a:p>
            <a:fld id="{4E2D7CD8-C80F-724D-AB04-BC26B5514819}" type="slidenum">
              <a:rPr lang="en-US" smtClean="0"/>
              <a:t>‹#›</a:t>
            </a:fld>
            <a:endParaRPr lang="en-US"/>
          </a:p>
        </p:txBody>
      </p:sp>
    </p:spTree>
    <p:extLst>
      <p:ext uri="{BB962C8B-B14F-4D97-AF65-F5344CB8AC3E}">
        <p14:creationId xmlns:p14="http://schemas.microsoft.com/office/powerpoint/2010/main" val="31153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5566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9260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FA8B15-1B84-0147-9865-8F2DFC5DD051}" type="datetime1">
              <a:rPr lang="en-US" smtClean="0"/>
              <a:t>11/9/16</a:t>
            </a:fld>
            <a:endParaRPr lang="en-US"/>
          </a:p>
        </p:txBody>
      </p:sp>
      <p:sp>
        <p:nvSpPr>
          <p:cNvPr id="6" name="Footer Placeholder 5"/>
          <p:cNvSpPr>
            <a:spLocks noGrp="1"/>
          </p:cNvSpPr>
          <p:nvPr>
            <p:ph type="ftr" sz="quarter" idx="11"/>
          </p:nvPr>
        </p:nvSpPr>
        <p:spPr/>
        <p:txBody>
          <a:bodyPr/>
          <a:lstStyle/>
          <a:p>
            <a:r>
              <a:rPr lang="en-US" smtClean="0"/>
              <a:t>TEEN LINE 2016</a:t>
            </a:r>
            <a:endParaRPr lang="en-US"/>
          </a:p>
        </p:txBody>
      </p:sp>
      <p:sp>
        <p:nvSpPr>
          <p:cNvPr id="7" name="Slide Number Placeholder 6"/>
          <p:cNvSpPr>
            <a:spLocks noGrp="1"/>
          </p:cNvSpPr>
          <p:nvPr>
            <p:ph type="sldNum" sz="quarter" idx="12"/>
          </p:nvPr>
        </p:nvSpPr>
        <p:spPr/>
        <p:txBody>
          <a:bodyPr/>
          <a:lstStyle/>
          <a:p>
            <a:fld id="{4E2D7CD8-C80F-724D-AB04-BC26B5514819}" type="slidenum">
              <a:rPr lang="en-US" smtClean="0"/>
              <a:t>‹#›</a:t>
            </a:fld>
            <a:endParaRPr lang="en-US"/>
          </a:p>
        </p:txBody>
      </p:sp>
    </p:spTree>
    <p:extLst>
      <p:ext uri="{BB962C8B-B14F-4D97-AF65-F5344CB8AC3E}">
        <p14:creationId xmlns:p14="http://schemas.microsoft.com/office/powerpoint/2010/main" val="39089610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 Id="rId11" Type="http://schemas.openxmlformats.org/officeDocument/2006/relationships/theme" Target="../theme/theme4.xml"/><Relationship Id="rId1" Type="http://schemas.openxmlformats.org/officeDocument/2006/relationships/slideLayout" Target="../slideLayouts/slideLayout31.xml"/><Relationship Id="rId2"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 Id="rId11" Type="http://schemas.openxmlformats.org/officeDocument/2006/relationships/theme" Target="../theme/theme5.xml"/><Relationship Id="rId1" Type="http://schemas.openxmlformats.org/officeDocument/2006/relationships/slideLayout" Target="../slideLayouts/slideLayout41.xml"/><Relationship Id="rId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 Id="rId11" Type="http://schemas.openxmlformats.org/officeDocument/2006/relationships/theme" Target="../theme/theme6.xml"/><Relationship Id="rId1" Type="http://schemas.openxmlformats.org/officeDocument/2006/relationships/slideLayout" Target="../slideLayouts/slideLayout51.xml"/><Relationship Id="rId2"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 Id="rId11" Type="http://schemas.openxmlformats.org/officeDocument/2006/relationships/theme" Target="../theme/theme7.xml"/><Relationship Id="rId1" Type="http://schemas.openxmlformats.org/officeDocument/2006/relationships/slideLayout" Target="../slideLayouts/slideLayout61.xml"/><Relationship Id="rId2"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8.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AE19F-990D-6343-82E7-E4FBB1E41894}" type="datetime1">
              <a:rPr lang="en-US" smtClean="0"/>
              <a:t>11/9/16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TEEN LINE 2016</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2D7CD8-C80F-724D-AB04-BC26B5514819}" type="slidenum">
              <a:rPr lang="en-US" smtClean="0"/>
              <a:t>‹#›</a:t>
            </a:fld>
            <a:endParaRPr lang="en-US"/>
          </a:p>
        </p:txBody>
      </p:sp>
    </p:spTree>
    <p:extLst>
      <p:ext uri="{BB962C8B-B14F-4D97-AF65-F5344CB8AC3E}">
        <p14:creationId xmlns:p14="http://schemas.microsoft.com/office/powerpoint/2010/main" val="1450200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50" y="1803400"/>
            <a:ext cx="8153401" cy="4323080"/>
          </a:xfrm>
          <a:prstGeom prst="rect">
            <a:avLst/>
          </a:prstGeom>
        </p:spPr>
        <p:txBody>
          <a:bodyPr vert="horz">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12" y="6248400"/>
            <a:ext cx="2667001" cy="365125"/>
          </a:xfrm>
          <a:prstGeom prst="rect">
            <a:avLst/>
          </a:prstGeom>
        </p:spPr>
        <p:txBody>
          <a:bodyPr vert="horz" anchor="ctr" anchorCtr="0"/>
          <a:lstStyle>
            <a:lvl1pPr algn="l">
              <a:defRPr sz="1400">
                <a:solidFill>
                  <a:schemeClr val="tx2"/>
                </a:solidFill>
              </a:defRPr>
            </a:lvl1pPr>
            <a:extLst/>
          </a:lstStyle>
          <a:p>
            <a:pPr defTabSz="914400"/>
            <a:fld id="{4F230D91-2BA0-8542-AE45-228D2D0718CC}" type="datetime1">
              <a:rPr lang="en-US" smtClean="0">
                <a:solidFill>
                  <a:srgbClr val="464646"/>
                </a:solidFill>
                <a:latin typeface="Tw Cen MT"/>
              </a:rPr>
              <a:t>11/9/16</a:t>
            </a:fld>
            <a:endParaRPr lang="en-US" dirty="0">
              <a:solidFill>
                <a:srgbClr val="464646"/>
              </a:solidFill>
              <a:latin typeface="Tw Cen MT"/>
            </a:endParaRPr>
          </a:p>
        </p:txBody>
      </p:sp>
      <p:sp>
        <p:nvSpPr>
          <p:cNvPr id="3" name="Footer Placeholder 2"/>
          <p:cNvSpPr>
            <a:spLocks noGrp="1"/>
          </p:cNvSpPr>
          <p:nvPr>
            <p:ph type="ftr" sz="quarter" idx="3"/>
          </p:nvPr>
        </p:nvSpPr>
        <p:spPr>
          <a:xfrm>
            <a:off x="609611" y="6248208"/>
            <a:ext cx="5421083" cy="365125"/>
          </a:xfrm>
          <a:prstGeom prst="rect">
            <a:avLst/>
          </a:prstGeom>
        </p:spPr>
        <p:txBody>
          <a:bodyPr vert="horz" anchor="ctr"/>
          <a:lstStyle>
            <a:lvl1pPr algn="r">
              <a:defRPr sz="1400">
                <a:solidFill>
                  <a:schemeClr val="tx2"/>
                </a:solidFill>
              </a:defRPr>
            </a:lvl1pPr>
            <a:extLst/>
          </a:lstStyle>
          <a:p>
            <a:pPr defTabSz="914400"/>
            <a:r>
              <a:rPr lang="en-US" smtClean="0">
                <a:solidFill>
                  <a:srgbClr val="464646"/>
                </a:solidFill>
                <a:latin typeface="Tw Cen MT"/>
              </a:rPr>
              <a:t>TEEN LINE 2016</a:t>
            </a:r>
            <a:endParaRPr lang="en-US" dirty="0">
              <a:solidFill>
                <a:srgbClr val="464646"/>
              </a:solidFill>
              <a:latin typeface="Tw Cen MT"/>
            </a:endParaRPr>
          </a:p>
        </p:txBody>
      </p:sp>
      <p:sp>
        <p:nvSpPr>
          <p:cNvPr id="7" name="Rectangle 6"/>
          <p:cNvSpPr/>
          <p:nvPr/>
        </p:nvSpPr>
        <p:spPr>
          <a:xfrm>
            <a:off x="0" y="1460227"/>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8" name="Rectangle 7"/>
          <p:cNvSpPr/>
          <p:nvPr/>
        </p:nvSpPr>
        <p:spPr>
          <a:xfrm>
            <a:off x="15" y="1505947"/>
            <a:ext cx="533401"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590564" y="1505947"/>
            <a:ext cx="8553451"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3" name="Slide Number Placeholder 22"/>
          <p:cNvSpPr>
            <a:spLocks noGrp="1"/>
          </p:cNvSpPr>
          <p:nvPr>
            <p:ph type="sldNum" sz="quarter" idx="4"/>
          </p:nvPr>
        </p:nvSpPr>
        <p:spPr>
          <a:xfrm>
            <a:off x="15" y="1498011"/>
            <a:ext cx="533401" cy="244476"/>
          </a:xfrm>
          <a:prstGeom prst="rect">
            <a:avLst/>
          </a:prstGeom>
        </p:spPr>
        <p:txBody>
          <a:bodyPr vert="horz" anchor="ctr" anchorCtr="0">
            <a:normAutofit/>
          </a:bodyPr>
          <a:lstStyle>
            <a:lvl1pPr algn="ctr">
              <a:defRPr sz="1400" b="1">
                <a:solidFill>
                  <a:srgbClr val="FFFFFF"/>
                </a:solidFill>
              </a:defRPr>
            </a:lvl1pPr>
            <a:extLst/>
          </a:lstStyle>
          <a:p>
            <a:pPr defTabSz="914400"/>
            <a:fld id="{8F82E0A0-C266-4798-8C8F-B9F91E9DA37E}" type="slidenum">
              <a:rPr lang="en-US" smtClean="0">
                <a:latin typeface="Tw Cen MT"/>
              </a:rPr>
              <a:pPr defTabSz="914400"/>
              <a:t>‹#›</a:t>
            </a:fld>
            <a:endParaRPr lang="en-US" dirty="0">
              <a:latin typeface="Tw Cen MT"/>
            </a:endParaRPr>
          </a:p>
        </p:txBody>
      </p:sp>
      <p:sp>
        <p:nvSpPr>
          <p:cNvPr id="22" name="Title Placeholder 21"/>
          <p:cNvSpPr>
            <a:spLocks noGrp="1"/>
          </p:cNvSpPr>
          <p:nvPr>
            <p:ph type="title"/>
          </p:nvPr>
        </p:nvSpPr>
        <p:spPr>
          <a:xfrm>
            <a:off x="609613" y="157480"/>
            <a:ext cx="8153401" cy="1341120"/>
          </a:xfrm>
          <a:prstGeom prst="rect">
            <a:avLst/>
          </a:prstGeom>
        </p:spPr>
        <p:txBody>
          <a:bodyPr vert="horz" anchor="b">
            <a:normAutofit/>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2197673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dt="0"/>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50" y="1803400"/>
            <a:ext cx="8153401" cy="4323080"/>
          </a:xfrm>
          <a:prstGeom prst="rect">
            <a:avLst/>
          </a:prstGeom>
        </p:spPr>
        <p:txBody>
          <a:bodyPr vert="horz">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3" y="6248400"/>
            <a:ext cx="2667001" cy="365125"/>
          </a:xfrm>
          <a:prstGeom prst="rect">
            <a:avLst/>
          </a:prstGeom>
        </p:spPr>
        <p:txBody>
          <a:bodyPr vert="horz" anchor="ctr" anchorCtr="0"/>
          <a:lstStyle>
            <a:lvl1pPr algn="l">
              <a:defRPr sz="1400">
                <a:solidFill>
                  <a:schemeClr val="tx2"/>
                </a:solidFill>
              </a:defRPr>
            </a:lvl1pPr>
            <a:extLst/>
          </a:lstStyle>
          <a:p>
            <a:pPr defTabSz="914400"/>
            <a:fld id="{C211881B-4090-4446-8A84-0B14F0683AE8}" type="datetime1">
              <a:rPr lang="en-US" smtClean="0">
                <a:solidFill>
                  <a:srgbClr val="464646"/>
                </a:solidFill>
                <a:latin typeface="Tw Cen MT"/>
              </a:rPr>
              <a:t>11/9/16</a:t>
            </a:fld>
            <a:endParaRPr lang="en-US" dirty="0">
              <a:solidFill>
                <a:srgbClr val="464646"/>
              </a:solidFill>
              <a:latin typeface="Tw Cen MT"/>
            </a:endParaRPr>
          </a:p>
        </p:txBody>
      </p:sp>
      <p:sp>
        <p:nvSpPr>
          <p:cNvPr id="3" name="Footer Placeholder 2"/>
          <p:cNvSpPr>
            <a:spLocks noGrp="1"/>
          </p:cNvSpPr>
          <p:nvPr>
            <p:ph type="ftr" sz="quarter" idx="3"/>
          </p:nvPr>
        </p:nvSpPr>
        <p:spPr>
          <a:xfrm>
            <a:off x="609606" y="6248208"/>
            <a:ext cx="5421083" cy="365125"/>
          </a:xfrm>
          <a:prstGeom prst="rect">
            <a:avLst/>
          </a:prstGeom>
        </p:spPr>
        <p:txBody>
          <a:bodyPr vert="horz" anchor="ctr"/>
          <a:lstStyle>
            <a:lvl1pPr algn="r">
              <a:defRPr sz="1400">
                <a:solidFill>
                  <a:schemeClr val="tx2"/>
                </a:solidFill>
              </a:defRPr>
            </a:lvl1pPr>
            <a:extLst/>
          </a:lstStyle>
          <a:p>
            <a:pPr defTabSz="914400"/>
            <a:r>
              <a:rPr lang="en-US" smtClean="0">
                <a:solidFill>
                  <a:srgbClr val="464646"/>
                </a:solidFill>
                <a:latin typeface="Tw Cen MT"/>
              </a:rPr>
              <a:t>TEEN LINE 2016</a:t>
            </a:r>
            <a:endParaRPr lang="en-US" dirty="0">
              <a:solidFill>
                <a:srgbClr val="464646"/>
              </a:solidFill>
              <a:latin typeface="Tw Cen MT"/>
            </a:endParaRPr>
          </a:p>
        </p:txBody>
      </p:sp>
      <p:sp>
        <p:nvSpPr>
          <p:cNvPr id="7" name="Rectangle 6"/>
          <p:cNvSpPr/>
          <p:nvPr/>
        </p:nvSpPr>
        <p:spPr>
          <a:xfrm>
            <a:off x="0" y="1460227"/>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8" name="Rectangle 7"/>
          <p:cNvSpPr/>
          <p:nvPr/>
        </p:nvSpPr>
        <p:spPr>
          <a:xfrm>
            <a:off x="3" y="1505947"/>
            <a:ext cx="533401"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590552" y="1505947"/>
            <a:ext cx="8553451"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3" name="Slide Number Placeholder 22"/>
          <p:cNvSpPr>
            <a:spLocks noGrp="1"/>
          </p:cNvSpPr>
          <p:nvPr>
            <p:ph type="sldNum" sz="quarter" idx="4"/>
          </p:nvPr>
        </p:nvSpPr>
        <p:spPr>
          <a:xfrm>
            <a:off x="3" y="1498011"/>
            <a:ext cx="533401" cy="244476"/>
          </a:xfrm>
          <a:prstGeom prst="rect">
            <a:avLst/>
          </a:prstGeom>
        </p:spPr>
        <p:txBody>
          <a:bodyPr vert="horz" anchor="ctr" anchorCtr="0">
            <a:normAutofit/>
          </a:bodyPr>
          <a:lstStyle>
            <a:lvl1pPr algn="ctr">
              <a:defRPr sz="1400" b="1">
                <a:solidFill>
                  <a:srgbClr val="FFFFFF"/>
                </a:solidFill>
              </a:defRPr>
            </a:lvl1pPr>
            <a:extLst/>
          </a:lstStyle>
          <a:p>
            <a:pPr defTabSz="914400"/>
            <a:fld id="{8F82E0A0-C266-4798-8C8F-B9F91E9DA37E}" type="slidenum">
              <a:rPr lang="en-US" smtClean="0">
                <a:latin typeface="Tw Cen MT"/>
              </a:rPr>
              <a:pPr defTabSz="914400"/>
              <a:t>‹#›</a:t>
            </a:fld>
            <a:endParaRPr lang="en-US" dirty="0">
              <a:latin typeface="Tw Cen MT"/>
            </a:endParaRPr>
          </a:p>
        </p:txBody>
      </p:sp>
      <p:sp>
        <p:nvSpPr>
          <p:cNvPr id="22" name="Title Placeholder 21"/>
          <p:cNvSpPr>
            <a:spLocks noGrp="1"/>
          </p:cNvSpPr>
          <p:nvPr>
            <p:ph type="title"/>
          </p:nvPr>
        </p:nvSpPr>
        <p:spPr>
          <a:xfrm>
            <a:off x="609603" y="157480"/>
            <a:ext cx="8153401" cy="1341120"/>
          </a:xfrm>
          <a:prstGeom prst="rect">
            <a:avLst/>
          </a:prstGeom>
        </p:spPr>
        <p:txBody>
          <a:bodyPr vert="horz" anchor="b">
            <a:normAutofit/>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425569028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sldNum="0" hdr="0" dt="0"/>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50" y="1803400"/>
            <a:ext cx="8153401" cy="4323080"/>
          </a:xfrm>
          <a:prstGeom prst="rect">
            <a:avLst/>
          </a:prstGeom>
        </p:spPr>
        <p:txBody>
          <a:bodyPr vert="horz">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12" y="6248400"/>
            <a:ext cx="2667001" cy="365125"/>
          </a:xfrm>
          <a:prstGeom prst="rect">
            <a:avLst/>
          </a:prstGeom>
        </p:spPr>
        <p:txBody>
          <a:bodyPr vert="horz" anchor="ctr" anchorCtr="0"/>
          <a:lstStyle>
            <a:lvl1pPr algn="l">
              <a:defRPr sz="1400">
                <a:solidFill>
                  <a:schemeClr val="tx2"/>
                </a:solidFill>
              </a:defRPr>
            </a:lvl1pPr>
            <a:extLst/>
          </a:lstStyle>
          <a:p>
            <a:pPr defTabSz="914400"/>
            <a:fld id="{FB2E813B-E835-2645-921E-67F2E588B9E1}" type="datetime1">
              <a:rPr lang="en-US" smtClean="0">
                <a:solidFill>
                  <a:srgbClr val="464646"/>
                </a:solidFill>
                <a:latin typeface="Tw Cen MT"/>
              </a:rPr>
              <a:t>11/9/16</a:t>
            </a:fld>
            <a:endParaRPr lang="en-US" dirty="0">
              <a:solidFill>
                <a:srgbClr val="464646"/>
              </a:solidFill>
              <a:latin typeface="Tw Cen MT"/>
            </a:endParaRPr>
          </a:p>
        </p:txBody>
      </p:sp>
      <p:sp>
        <p:nvSpPr>
          <p:cNvPr id="3" name="Footer Placeholder 2"/>
          <p:cNvSpPr>
            <a:spLocks noGrp="1"/>
          </p:cNvSpPr>
          <p:nvPr>
            <p:ph type="ftr" sz="quarter" idx="3"/>
          </p:nvPr>
        </p:nvSpPr>
        <p:spPr>
          <a:xfrm>
            <a:off x="609611" y="6248208"/>
            <a:ext cx="5421083" cy="365125"/>
          </a:xfrm>
          <a:prstGeom prst="rect">
            <a:avLst/>
          </a:prstGeom>
        </p:spPr>
        <p:txBody>
          <a:bodyPr vert="horz" anchor="ctr"/>
          <a:lstStyle>
            <a:lvl1pPr algn="r">
              <a:defRPr sz="1400">
                <a:solidFill>
                  <a:schemeClr val="tx2"/>
                </a:solidFill>
              </a:defRPr>
            </a:lvl1pPr>
            <a:extLst/>
          </a:lstStyle>
          <a:p>
            <a:pPr defTabSz="914400"/>
            <a:r>
              <a:rPr lang="en-US" smtClean="0">
                <a:solidFill>
                  <a:srgbClr val="464646"/>
                </a:solidFill>
                <a:latin typeface="Tw Cen MT"/>
              </a:rPr>
              <a:t>TEEN LINE 2016</a:t>
            </a:r>
            <a:endParaRPr lang="en-US" dirty="0">
              <a:solidFill>
                <a:srgbClr val="464646"/>
              </a:solidFill>
              <a:latin typeface="Tw Cen MT"/>
            </a:endParaRPr>
          </a:p>
        </p:txBody>
      </p:sp>
      <p:sp>
        <p:nvSpPr>
          <p:cNvPr id="7" name="Rectangle 6"/>
          <p:cNvSpPr/>
          <p:nvPr/>
        </p:nvSpPr>
        <p:spPr>
          <a:xfrm>
            <a:off x="0" y="1460227"/>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8" name="Rectangle 7"/>
          <p:cNvSpPr/>
          <p:nvPr/>
        </p:nvSpPr>
        <p:spPr>
          <a:xfrm>
            <a:off x="15" y="1505947"/>
            <a:ext cx="533401"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590564" y="1505947"/>
            <a:ext cx="8553451"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3" name="Slide Number Placeholder 22"/>
          <p:cNvSpPr>
            <a:spLocks noGrp="1"/>
          </p:cNvSpPr>
          <p:nvPr>
            <p:ph type="sldNum" sz="quarter" idx="4"/>
          </p:nvPr>
        </p:nvSpPr>
        <p:spPr>
          <a:xfrm>
            <a:off x="15" y="1498011"/>
            <a:ext cx="533401" cy="244476"/>
          </a:xfrm>
          <a:prstGeom prst="rect">
            <a:avLst/>
          </a:prstGeom>
        </p:spPr>
        <p:txBody>
          <a:bodyPr vert="horz" anchor="ctr" anchorCtr="0">
            <a:normAutofit/>
          </a:bodyPr>
          <a:lstStyle>
            <a:lvl1pPr algn="ctr">
              <a:defRPr sz="1400" b="1">
                <a:solidFill>
                  <a:srgbClr val="FFFFFF"/>
                </a:solidFill>
              </a:defRPr>
            </a:lvl1pPr>
            <a:extLst/>
          </a:lstStyle>
          <a:p>
            <a:pPr defTabSz="914400"/>
            <a:fld id="{8F82E0A0-C266-4798-8C8F-B9F91E9DA37E}" type="slidenum">
              <a:rPr lang="en-US" smtClean="0">
                <a:latin typeface="Tw Cen MT"/>
              </a:rPr>
              <a:pPr defTabSz="914400"/>
              <a:t>‹#›</a:t>
            </a:fld>
            <a:endParaRPr lang="en-US" dirty="0">
              <a:latin typeface="Tw Cen MT"/>
            </a:endParaRPr>
          </a:p>
        </p:txBody>
      </p:sp>
      <p:sp>
        <p:nvSpPr>
          <p:cNvPr id="22" name="Title Placeholder 21"/>
          <p:cNvSpPr>
            <a:spLocks noGrp="1"/>
          </p:cNvSpPr>
          <p:nvPr>
            <p:ph type="title"/>
          </p:nvPr>
        </p:nvSpPr>
        <p:spPr>
          <a:xfrm>
            <a:off x="609613" y="157480"/>
            <a:ext cx="8153401" cy="1341120"/>
          </a:xfrm>
          <a:prstGeom prst="rect">
            <a:avLst/>
          </a:prstGeom>
        </p:spPr>
        <p:txBody>
          <a:bodyPr vert="horz" anchor="b">
            <a:normAutofit/>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387136816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sldNum="0" hdr="0" dt="0"/>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50" y="1803400"/>
            <a:ext cx="8153401" cy="4323080"/>
          </a:xfrm>
          <a:prstGeom prst="rect">
            <a:avLst/>
          </a:prstGeom>
        </p:spPr>
        <p:txBody>
          <a:bodyPr vert="horz">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12" y="6248400"/>
            <a:ext cx="2667001" cy="365125"/>
          </a:xfrm>
          <a:prstGeom prst="rect">
            <a:avLst/>
          </a:prstGeom>
        </p:spPr>
        <p:txBody>
          <a:bodyPr vert="horz" anchor="ctr" anchorCtr="0"/>
          <a:lstStyle>
            <a:lvl1pPr algn="l">
              <a:defRPr sz="1400">
                <a:solidFill>
                  <a:schemeClr val="tx2"/>
                </a:solidFill>
              </a:defRPr>
            </a:lvl1pPr>
            <a:extLst/>
          </a:lstStyle>
          <a:p>
            <a:pPr defTabSz="914400"/>
            <a:fld id="{4FE12896-CFDA-B841-83AD-D66A0F475380}" type="datetime1">
              <a:rPr lang="en-US" smtClean="0">
                <a:solidFill>
                  <a:srgbClr val="464646"/>
                </a:solidFill>
                <a:latin typeface="Tw Cen MT"/>
              </a:rPr>
              <a:t>11/9/16</a:t>
            </a:fld>
            <a:endParaRPr lang="en-US" dirty="0">
              <a:solidFill>
                <a:srgbClr val="464646"/>
              </a:solidFill>
              <a:latin typeface="Tw Cen MT"/>
            </a:endParaRPr>
          </a:p>
        </p:txBody>
      </p:sp>
      <p:sp>
        <p:nvSpPr>
          <p:cNvPr id="3" name="Footer Placeholder 2"/>
          <p:cNvSpPr>
            <a:spLocks noGrp="1"/>
          </p:cNvSpPr>
          <p:nvPr>
            <p:ph type="ftr" sz="quarter" idx="3"/>
          </p:nvPr>
        </p:nvSpPr>
        <p:spPr>
          <a:xfrm>
            <a:off x="609611" y="6248208"/>
            <a:ext cx="5421083" cy="365125"/>
          </a:xfrm>
          <a:prstGeom prst="rect">
            <a:avLst/>
          </a:prstGeom>
        </p:spPr>
        <p:txBody>
          <a:bodyPr vert="horz" anchor="ctr"/>
          <a:lstStyle>
            <a:lvl1pPr algn="r">
              <a:defRPr sz="1400">
                <a:solidFill>
                  <a:schemeClr val="tx2"/>
                </a:solidFill>
              </a:defRPr>
            </a:lvl1pPr>
            <a:extLst/>
          </a:lstStyle>
          <a:p>
            <a:pPr defTabSz="914400"/>
            <a:r>
              <a:rPr lang="en-US" smtClean="0">
                <a:solidFill>
                  <a:srgbClr val="464646"/>
                </a:solidFill>
                <a:latin typeface="Tw Cen MT"/>
              </a:rPr>
              <a:t>TEEN LINE 2016</a:t>
            </a:r>
            <a:endParaRPr lang="en-US" dirty="0">
              <a:solidFill>
                <a:srgbClr val="464646"/>
              </a:solidFill>
              <a:latin typeface="Tw Cen MT"/>
            </a:endParaRPr>
          </a:p>
        </p:txBody>
      </p:sp>
      <p:sp>
        <p:nvSpPr>
          <p:cNvPr id="7" name="Rectangle 6"/>
          <p:cNvSpPr/>
          <p:nvPr/>
        </p:nvSpPr>
        <p:spPr>
          <a:xfrm>
            <a:off x="0" y="1460227"/>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8" name="Rectangle 7"/>
          <p:cNvSpPr/>
          <p:nvPr/>
        </p:nvSpPr>
        <p:spPr>
          <a:xfrm>
            <a:off x="15" y="1505947"/>
            <a:ext cx="533401"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590564" y="1505947"/>
            <a:ext cx="8553451"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3" name="Slide Number Placeholder 22"/>
          <p:cNvSpPr>
            <a:spLocks noGrp="1"/>
          </p:cNvSpPr>
          <p:nvPr>
            <p:ph type="sldNum" sz="quarter" idx="4"/>
          </p:nvPr>
        </p:nvSpPr>
        <p:spPr>
          <a:xfrm>
            <a:off x="15" y="1498011"/>
            <a:ext cx="533401" cy="244476"/>
          </a:xfrm>
          <a:prstGeom prst="rect">
            <a:avLst/>
          </a:prstGeom>
        </p:spPr>
        <p:txBody>
          <a:bodyPr vert="horz" anchor="ctr" anchorCtr="0">
            <a:normAutofit/>
          </a:bodyPr>
          <a:lstStyle>
            <a:lvl1pPr algn="ctr">
              <a:defRPr sz="1400" b="1">
                <a:solidFill>
                  <a:srgbClr val="FFFFFF"/>
                </a:solidFill>
              </a:defRPr>
            </a:lvl1pPr>
            <a:extLst/>
          </a:lstStyle>
          <a:p>
            <a:pPr defTabSz="914400"/>
            <a:fld id="{8F82E0A0-C266-4798-8C8F-B9F91E9DA37E}" type="slidenum">
              <a:rPr lang="en-US" smtClean="0">
                <a:latin typeface="Tw Cen MT"/>
              </a:rPr>
              <a:pPr defTabSz="914400"/>
              <a:t>‹#›</a:t>
            </a:fld>
            <a:endParaRPr lang="en-US" dirty="0">
              <a:latin typeface="Tw Cen MT"/>
            </a:endParaRPr>
          </a:p>
        </p:txBody>
      </p:sp>
      <p:sp>
        <p:nvSpPr>
          <p:cNvPr id="22" name="Title Placeholder 21"/>
          <p:cNvSpPr>
            <a:spLocks noGrp="1"/>
          </p:cNvSpPr>
          <p:nvPr>
            <p:ph type="title"/>
          </p:nvPr>
        </p:nvSpPr>
        <p:spPr>
          <a:xfrm>
            <a:off x="609613" y="157480"/>
            <a:ext cx="8153401" cy="1341120"/>
          </a:xfrm>
          <a:prstGeom prst="rect">
            <a:avLst/>
          </a:prstGeom>
        </p:spPr>
        <p:txBody>
          <a:bodyPr vert="horz" anchor="b">
            <a:normAutofit/>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39451731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hf sldNum="0" hdr="0" dt="0"/>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50" y="1803400"/>
            <a:ext cx="8153401" cy="4323080"/>
          </a:xfrm>
          <a:prstGeom prst="rect">
            <a:avLst/>
          </a:prstGeom>
        </p:spPr>
        <p:txBody>
          <a:bodyPr vert="horz">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12" y="6248400"/>
            <a:ext cx="2667001" cy="365125"/>
          </a:xfrm>
          <a:prstGeom prst="rect">
            <a:avLst/>
          </a:prstGeom>
        </p:spPr>
        <p:txBody>
          <a:bodyPr vert="horz" anchor="ctr" anchorCtr="0"/>
          <a:lstStyle>
            <a:lvl1pPr algn="l">
              <a:defRPr sz="1400">
                <a:solidFill>
                  <a:schemeClr val="tx2"/>
                </a:solidFill>
              </a:defRPr>
            </a:lvl1pPr>
            <a:extLst/>
          </a:lstStyle>
          <a:p>
            <a:pPr defTabSz="914400"/>
            <a:fld id="{39593E61-F4C7-F340-879F-2EEEE67A201A}" type="datetime1">
              <a:rPr lang="en-US" smtClean="0">
                <a:solidFill>
                  <a:srgbClr val="464646"/>
                </a:solidFill>
                <a:latin typeface="Tw Cen MT"/>
              </a:rPr>
              <a:t>11/9/16</a:t>
            </a:fld>
            <a:endParaRPr lang="en-US" dirty="0">
              <a:solidFill>
                <a:srgbClr val="464646"/>
              </a:solidFill>
              <a:latin typeface="Tw Cen MT"/>
            </a:endParaRPr>
          </a:p>
        </p:txBody>
      </p:sp>
      <p:sp>
        <p:nvSpPr>
          <p:cNvPr id="3" name="Footer Placeholder 2"/>
          <p:cNvSpPr>
            <a:spLocks noGrp="1"/>
          </p:cNvSpPr>
          <p:nvPr>
            <p:ph type="ftr" sz="quarter" idx="3"/>
          </p:nvPr>
        </p:nvSpPr>
        <p:spPr>
          <a:xfrm>
            <a:off x="609611" y="6248208"/>
            <a:ext cx="5421083" cy="365125"/>
          </a:xfrm>
          <a:prstGeom prst="rect">
            <a:avLst/>
          </a:prstGeom>
        </p:spPr>
        <p:txBody>
          <a:bodyPr vert="horz" anchor="ctr"/>
          <a:lstStyle>
            <a:lvl1pPr algn="r">
              <a:defRPr sz="1400">
                <a:solidFill>
                  <a:schemeClr val="tx2"/>
                </a:solidFill>
              </a:defRPr>
            </a:lvl1pPr>
            <a:extLst/>
          </a:lstStyle>
          <a:p>
            <a:pPr defTabSz="914400"/>
            <a:r>
              <a:rPr lang="en-US" smtClean="0">
                <a:solidFill>
                  <a:srgbClr val="464646"/>
                </a:solidFill>
                <a:latin typeface="Tw Cen MT"/>
              </a:rPr>
              <a:t>TEEN LINE 2016</a:t>
            </a:r>
            <a:endParaRPr lang="en-US" dirty="0">
              <a:solidFill>
                <a:srgbClr val="464646"/>
              </a:solidFill>
              <a:latin typeface="Tw Cen MT"/>
            </a:endParaRPr>
          </a:p>
        </p:txBody>
      </p:sp>
      <p:sp>
        <p:nvSpPr>
          <p:cNvPr id="7" name="Rectangle 6"/>
          <p:cNvSpPr/>
          <p:nvPr/>
        </p:nvSpPr>
        <p:spPr>
          <a:xfrm>
            <a:off x="0" y="1460227"/>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8" name="Rectangle 7"/>
          <p:cNvSpPr/>
          <p:nvPr/>
        </p:nvSpPr>
        <p:spPr>
          <a:xfrm>
            <a:off x="15" y="1505947"/>
            <a:ext cx="533401"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9" name="Rectangle 8"/>
          <p:cNvSpPr/>
          <p:nvPr/>
        </p:nvSpPr>
        <p:spPr>
          <a:xfrm>
            <a:off x="590564" y="1505947"/>
            <a:ext cx="8553451"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latin typeface="Tw Cen MT"/>
            </a:endParaRPr>
          </a:p>
        </p:txBody>
      </p:sp>
      <p:sp>
        <p:nvSpPr>
          <p:cNvPr id="23" name="Slide Number Placeholder 22"/>
          <p:cNvSpPr>
            <a:spLocks noGrp="1"/>
          </p:cNvSpPr>
          <p:nvPr>
            <p:ph type="sldNum" sz="quarter" idx="4"/>
          </p:nvPr>
        </p:nvSpPr>
        <p:spPr>
          <a:xfrm>
            <a:off x="15" y="1498011"/>
            <a:ext cx="533401" cy="244476"/>
          </a:xfrm>
          <a:prstGeom prst="rect">
            <a:avLst/>
          </a:prstGeom>
        </p:spPr>
        <p:txBody>
          <a:bodyPr vert="horz" anchor="ctr" anchorCtr="0">
            <a:normAutofit/>
          </a:bodyPr>
          <a:lstStyle>
            <a:lvl1pPr algn="ctr">
              <a:defRPr sz="1400" b="1">
                <a:solidFill>
                  <a:srgbClr val="FFFFFF"/>
                </a:solidFill>
              </a:defRPr>
            </a:lvl1pPr>
            <a:extLst/>
          </a:lstStyle>
          <a:p>
            <a:pPr defTabSz="914400"/>
            <a:fld id="{8F82E0A0-C266-4798-8C8F-B9F91E9DA37E}" type="slidenum">
              <a:rPr lang="en-US" smtClean="0">
                <a:latin typeface="Tw Cen MT"/>
              </a:rPr>
              <a:pPr defTabSz="914400"/>
              <a:t>‹#›</a:t>
            </a:fld>
            <a:endParaRPr lang="en-US" dirty="0">
              <a:latin typeface="Tw Cen MT"/>
            </a:endParaRPr>
          </a:p>
        </p:txBody>
      </p:sp>
      <p:sp>
        <p:nvSpPr>
          <p:cNvPr id="22" name="Title Placeholder 21"/>
          <p:cNvSpPr>
            <a:spLocks noGrp="1"/>
          </p:cNvSpPr>
          <p:nvPr>
            <p:ph type="title"/>
          </p:nvPr>
        </p:nvSpPr>
        <p:spPr>
          <a:xfrm>
            <a:off x="609613" y="157480"/>
            <a:ext cx="8153401" cy="1341120"/>
          </a:xfrm>
          <a:prstGeom prst="rect">
            <a:avLst/>
          </a:prstGeom>
        </p:spPr>
        <p:txBody>
          <a:bodyPr vert="horz" anchor="b">
            <a:normAutofit/>
          </a:bodyPr>
          <a:lstStyle>
            <a:extLst/>
          </a:lstStyle>
          <a:p>
            <a:r>
              <a:rPr lang="en-US" smtClean="0"/>
              <a:t>Click to edit Master title style</a:t>
            </a:r>
            <a:endParaRPr lang="en-US" dirty="0"/>
          </a:p>
        </p:txBody>
      </p:sp>
    </p:spTree>
    <p:extLst>
      <p:ext uri="{BB962C8B-B14F-4D97-AF65-F5344CB8AC3E}">
        <p14:creationId xmlns:p14="http://schemas.microsoft.com/office/powerpoint/2010/main" val="395075497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hf sldNum="0" hdr="0" dt="0"/>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50" y="1803400"/>
            <a:ext cx="8153401" cy="43230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12" y="6248400"/>
            <a:ext cx="2667001" cy="365125"/>
          </a:xfrm>
          <a:prstGeom prst="rect">
            <a:avLst/>
          </a:prstGeom>
        </p:spPr>
        <p:txBody>
          <a:bodyPr vert="horz" anchor="ctr" anchorCtr="0"/>
          <a:lstStyle>
            <a:lvl1pPr algn="l">
              <a:defRPr sz="1400">
                <a:solidFill>
                  <a:schemeClr val="tx2"/>
                </a:solidFill>
              </a:defRPr>
            </a:lvl1pPr>
            <a:extLst/>
          </a:lstStyle>
          <a:p>
            <a:pPr defTabSz="914400"/>
            <a:fld id="{D04CB848-2EBC-0D48-95FB-20BD57A0A1DE}" type="datetime1">
              <a:rPr lang="en-US" smtClean="0">
                <a:solidFill>
                  <a:srgbClr val="464646"/>
                </a:solidFill>
                <a:latin typeface="Tw Cen MT"/>
              </a:rPr>
              <a:t>11/9/16</a:t>
            </a:fld>
            <a:endParaRPr lang="en-US" dirty="0">
              <a:solidFill>
                <a:srgbClr val="464646"/>
              </a:solidFill>
              <a:latin typeface="Tw Cen MT"/>
            </a:endParaRPr>
          </a:p>
        </p:txBody>
      </p:sp>
      <p:sp>
        <p:nvSpPr>
          <p:cNvPr id="3" name="Footer Placeholder 2"/>
          <p:cNvSpPr>
            <a:spLocks noGrp="1"/>
          </p:cNvSpPr>
          <p:nvPr>
            <p:ph type="ftr" sz="quarter" idx="3"/>
          </p:nvPr>
        </p:nvSpPr>
        <p:spPr>
          <a:xfrm>
            <a:off x="609611" y="6248208"/>
            <a:ext cx="5421083" cy="365125"/>
          </a:xfrm>
          <a:prstGeom prst="rect">
            <a:avLst/>
          </a:prstGeom>
        </p:spPr>
        <p:txBody>
          <a:bodyPr vert="horz" anchor="ctr"/>
          <a:lstStyle>
            <a:lvl1pPr algn="r">
              <a:defRPr sz="1400">
                <a:solidFill>
                  <a:schemeClr val="tx2"/>
                </a:solidFill>
              </a:defRPr>
            </a:lvl1pPr>
            <a:extLst/>
          </a:lstStyle>
          <a:p>
            <a:pPr defTabSz="914400"/>
            <a:r>
              <a:rPr lang="en-US" smtClean="0">
                <a:solidFill>
                  <a:srgbClr val="464646"/>
                </a:solidFill>
                <a:latin typeface="Tw Cen MT"/>
              </a:rPr>
              <a:t>TEEN LINE 2016</a:t>
            </a:r>
            <a:endParaRPr lang="en-US" dirty="0">
              <a:solidFill>
                <a:srgbClr val="464646"/>
              </a:solidFill>
              <a:latin typeface="Tw Cen MT"/>
            </a:endParaRPr>
          </a:p>
        </p:txBody>
      </p:sp>
      <p:sp>
        <p:nvSpPr>
          <p:cNvPr id="7" name="Rectangle 6"/>
          <p:cNvSpPr/>
          <p:nvPr/>
        </p:nvSpPr>
        <p:spPr>
          <a:xfrm>
            <a:off x="0" y="1460227"/>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Rectangle 7"/>
          <p:cNvSpPr/>
          <p:nvPr/>
        </p:nvSpPr>
        <p:spPr>
          <a:xfrm>
            <a:off x="15" y="1505947"/>
            <a:ext cx="533401"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590564" y="1505947"/>
            <a:ext cx="8553451"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3" name="Slide Number Placeholder 22"/>
          <p:cNvSpPr>
            <a:spLocks noGrp="1"/>
          </p:cNvSpPr>
          <p:nvPr>
            <p:ph type="sldNum" sz="quarter" idx="4"/>
          </p:nvPr>
        </p:nvSpPr>
        <p:spPr>
          <a:xfrm>
            <a:off x="15" y="1498011"/>
            <a:ext cx="533401" cy="244476"/>
          </a:xfrm>
          <a:prstGeom prst="rect">
            <a:avLst/>
          </a:prstGeom>
        </p:spPr>
        <p:txBody>
          <a:bodyPr vert="horz" anchor="ctr" anchorCtr="0">
            <a:normAutofit/>
          </a:bodyPr>
          <a:lstStyle>
            <a:lvl1pPr algn="ctr">
              <a:defRPr sz="1400" b="1">
                <a:solidFill>
                  <a:srgbClr val="FFFFFF"/>
                </a:solidFill>
              </a:defRPr>
            </a:lvl1pPr>
            <a:extLst/>
          </a:lstStyle>
          <a:p>
            <a:pPr defTabSz="914400"/>
            <a:fld id="{8F82E0A0-C266-4798-8C8F-B9F91E9DA37E}" type="slidenum">
              <a:rPr lang="en-US" smtClean="0">
                <a:latin typeface="Tw Cen MT"/>
              </a:rPr>
              <a:pPr defTabSz="914400"/>
              <a:t>‹#›</a:t>
            </a:fld>
            <a:endParaRPr lang="en-US" dirty="0">
              <a:latin typeface="Tw Cen MT"/>
            </a:endParaRPr>
          </a:p>
        </p:txBody>
      </p:sp>
      <p:sp>
        <p:nvSpPr>
          <p:cNvPr id="22" name="Title Placeholder 21"/>
          <p:cNvSpPr>
            <a:spLocks noGrp="1"/>
          </p:cNvSpPr>
          <p:nvPr>
            <p:ph type="title"/>
          </p:nvPr>
        </p:nvSpPr>
        <p:spPr>
          <a:xfrm>
            <a:off x="609613" y="157480"/>
            <a:ext cx="8153401" cy="1341120"/>
          </a:xfrm>
          <a:prstGeom prst="rect">
            <a:avLst/>
          </a:prstGeom>
        </p:spPr>
        <p:txBody>
          <a:bodyPr vert="horz" anchor="b">
            <a:normAutofit/>
          </a:bodyPr>
          <a:lstStyle/>
          <a:p>
            <a:r>
              <a:rPr lang="en-US" smtClean="0"/>
              <a:t>Click to edit Master title style</a:t>
            </a:r>
            <a:endParaRPr lang="en-US" dirty="0"/>
          </a:p>
        </p:txBody>
      </p:sp>
    </p:spTree>
    <p:extLst>
      <p:ext uri="{BB962C8B-B14F-4D97-AF65-F5344CB8AC3E}">
        <p14:creationId xmlns:p14="http://schemas.microsoft.com/office/powerpoint/2010/main" val="12206437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hf sldNum="0" hdr="0" dt="0"/>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E24DE-39BD-2E49-BE4C-CF70B78A2F36}" type="datetimeFigureOut">
              <a:rPr lang="en-US" smtClean="0">
                <a:solidFill>
                  <a:prstClr val="black">
                    <a:tint val="75000"/>
                  </a:prstClr>
                </a:solidFill>
                <a:latin typeface="Calibri"/>
              </a:rPr>
              <a:pPr/>
              <a:t>11/9/16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994976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2.jpg"/><Relationship Id="rId3" Type="http://schemas.openxmlformats.org/officeDocument/2006/relationships/hyperlink" Target="http://creativecommons.org/licenses/by-nc-sa/4.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4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hyperlink" Target="https://www.youtube.com/watch?v=1Evwgu369Jw" TargetMode="External"/><Relationship Id="rId5" Type="http://schemas.openxmlformats.org/officeDocument/2006/relationships/image" Target="../media/image25.png"/><Relationship Id="rId6" Type="http://schemas.openxmlformats.org/officeDocument/2006/relationships/image" Target="../media/image26.png"/><Relationship Id="rId1" Type="http://schemas.microsoft.com/office/2007/relationships/media" Target="../media/media1.mov"/><Relationship Id="rId2" Type="http://schemas.openxmlformats.org/officeDocument/2006/relationships/video" Target="../media/media1.mo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jpg"/><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hyperlink" Target="mailto:michelle@teenlineonline.org" TargetMode="External"/><Relationship Id="rId3" Type="http://schemas.openxmlformats.org/officeDocument/2006/relationships/hyperlink" Target="mailto:cheryl@teenlineonlin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fplogo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908" y="460955"/>
            <a:ext cx="5266807" cy="1419704"/>
          </a:xfrm>
          <a:prstGeom prst="rect">
            <a:avLst/>
          </a:prstGeom>
        </p:spPr>
      </p:pic>
      <p:sp>
        <p:nvSpPr>
          <p:cNvPr id="6" name="TextBox 5"/>
          <p:cNvSpPr txBox="1"/>
          <p:nvPr/>
        </p:nvSpPr>
        <p:spPr>
          <a:xfrm>
            <a:off x="642323" y="2861454"/>
            <a:ext cx="7999861" cy="2759260"/>
          </a:xfrm>
          <a:prstGeom prst="rect">
            <a:avLst/>
          </a:prstGeom>
          <a:noFill/>
          <a:ln w="6350" cmpd="sng">
            <a:noFill/>
          </a:ln>
        </p:spPr>
        <p:txBody>
          <a:bodyPr wrap="square" rtlCol="0">
            <a:noAutofit/>
          </a:bodyPr>
          <a:lstStyle/>
          <a:p>
            <a:endParaRPr lang="en-US" dirty="0" smtClean="0">
              <a:solidFill>
                <a:prstClr val="black"/>
              </a:solidFill>
              <a:latin typeface="Calibri"/>
            </a:endParaRPr>
          </a:p>
          <a:p>
            <a:r>
              <a:rPr lang="en-US" sz="2000" dirty="0" smtClean="0">
                <a:solidFill>
                  <a:prstClr val="black"/>
                </a:solidFill>
                <a:latin typeface="Calibri"/>
              </a:rPr>
              <a:t>Infopeople </a:t>
            </a:r>
            <a:r>
              <a:rPr lang="en-US" sz="2000" dirty="0">
                <a:solidFill>
                  <a:prstClr val="black"/>
                </a:solidFill>
                <a:latin typeface="Calibri"/>
              </a:rPr>
              <a:t>is dedicated to bringing you the best in practical library training and improving information access for the public by improving the skills of library workers. Infopeople, a grant project of the </a:t>
            </a:r>
            <a:r>
              <a:rPr lang="en-US" sz="2000" dirty="0" err="1">
                <a:solidFill>
                  <a:prstClr val="black"/>
                </a:solidFill>
                <a:latin typeface="Calibri"/>
              </a:rPr>
              <a:t>Califa</a:t>
            </a:r>
            <a:r>
              <a:rPr lang="en-US" sz="2000" dirty="0">
                <a:solidFill>
                  <a:prstClr val="black"/>
                </a:solidFill>
                <a:latin typeface="Calibri"/>
              </a:rPr>
              <a:t> Group, is supported in part by the Institute of Museum and Library Services under the provisions of the Library Services and Technology Act administered in California by the State Librarian. </a:t>
            </a:r>
            <a:r>
              <a:rPr lang="en-US" sz="2000" dirty="0" smtClean="0">
                <a:solidFill>
                  <a:prstClr val="black"/>
                </a:solidFill>
                <a:latin typeface="Calibri"/>
              </a:rPr>
              <a:t>This </a:t>
            </a:r>
            <a:r>
              <a:rPr lang="en-US" sz="2000" dirty="0">
                <a:solidFill>
                  <a:prstClr val="black"/>
                </a:solidFill>
                <a:latin typeface="Calibri"/>
              </a:rPr>
              <a:t>material is covered by </a:t>
            </a:r>
            <a:r>
              <a:rPr lang="en-US" sz="2000" dirty="0" smtClean="0">
                <a:solidFill>
                  <a:prstClr val="black"/>
                </a:solidFill>
                <a:latin typeface="Calibri"/>
                <a:hlinkClick r:id="rId3"/>
              </a:rPr>
              <a:t>Creative Commons 4.0</a:t>
            </a:r>
            <a:r>
              <a:rPr lang="en-US" sz="2000" dirty="0" smtClean="0">
                <a:solidFill>
                  <a:prstClr val="black"/>
                </a:solidFill>
                <a:latin typeface="Calibri"/>
              </a:rPr>
              <a:t> Non-commercial Share Alike </a:t>
            </a:r>
            <a:r>
              <a:rPr lang="en-US" sz="2000" dirty="0">
                <a:solidFill>
                  <a:prstClr val="black"/>
                </a:solidFill>
                <a:latin typeface="Calibri"/>
              </a:rPr>
              <a:t>license.  Any use of this material should credit the funding source.</a:t>
            </a:r>
          </a:p>
        </p:txBody>
      </p:sp>
      <p:sp>
        <p:nvSpPr>
          <p:cNvPr id="7" name="TextBox 6"/>
          <p:cNvSpPr txBox="1"/>
          <p:nvPr/>
        </p:nvSpPr>
        <p:spPr>
          <a:xfrm>
            <a:off x="817504" y="2394278"/>
            <a:ext cx="4484596" cy="400110"/>
          </a:xfrm>
          <a:prstGeom prst="rect">
            <a:avLst/>
          </a:prstGeom>
          <a:noFill/>
        </p:spPr>
        <p:txBody>
          <a:bodyPr wrap="none" rtlCol="0">
            <a:spAutoFit/>
          </a:bodyPr>
          <a:lstStyle/>
          <a:p>
            <a:r>
              <a:rPr lang="en-US" sz="2000" dirty="0" smtClean="0">
                <a:solidFill>
                  <a:prstClr val="black"/>
                </a:solidFill>
                <a:latin typeface="Calibri"/>
              </a:rPr>
              <a:t>Welcome to today’s Infopeople Webinar!</a:t>
            </a:r>
            <a:endParaRPr lang="en-US" sz="2000" dirty="0">
              <a:solidFill>
                <a:prstClr val="black"/>
              </a:solidFill>
              <a:latin typeface="Calibri"/>
            </a:endParaRPr>
          </a:p>
        </p:txBody>
      </p:sp>
    </p:spTree>
    <p:extLst>
      <p:ext uri="{BB962C8B-B14F-4D97-AF65-F5344CB8AC3E}">
        <p14:creationId xmlns:p14="http://schemas.microsoft.com/office/powerpoint/2010/main" val="1269326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1366" y="3244334"/>
            <a:ext cx="184666" cy="369332"/>
          </a:xfrm>
          <a:prstGeom prst="rect">
            <a:avLst/>
          </a:prstGeom>
        </p:spPr>
        <p:txBody>
          <a:bodyPr wrap="none">
            <a:spAutoFit/>
          </a:bodyPr>
          <a:lstStyle/>
          <a:p>
            <a:endParaRPr lang="en-US" dirty="0"/>
          </a:p>
        </p:txBody>
      </p:sp>
      <p:pic>
        <p:nvPicPr>
          <p:cNvPr id="3" name="Picture 2" descr="Screen Shot 2016-10-17 at 10.49.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42" y="384366"/>
            <a:ext cx="7985838" cy="6018105"/>
          </a:xfrm>
          <a:prstGeom prst="rect">
            <a:avLst/>
          </a:prstGeom>
        </p:spPr>
      </p:pic>
      <p:sp>
        <p:nvSpPr>
          <p:cNvPr id="4" name="Footer Placeholder 3"/>
          <p:cNvSpPr>
            <a:spLocks noGrp="1"/>
          </p:cNvSpPr>
          <p:nvPr>
            <p:ph type="ftr" sz="quarter" idx="11"/>
          </p:nvPr>
        </p:nvSpPr>
        <p:spPr/>
        <p:txBody>
          <a:bodyPr/>
          <a:lstStyle/>
          <a:p>
            <a:r>
              <a:rPr lang="en-US" smtClean="0"/>
              <a:t>TEEN LINE 2016</a:t>
            </a:r>
            <a:endParaRPr lang="en-US"/>
          </a:p>
        </p:txBody>
      </p:sp>
    </p:spTree>
    <p:extLst>
      <p:ext uri="{BB962C8B-B14F-4D97-AF65-F5344CB8AC3E}">
        <p14:creationId xmlns:p14="http://schemas.microsoft.com/office/powerpoint/2010/main" val="14190498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solidFill>
                  <a:srgbClr val="464646"/>
                </a:solidFill>
              </a:rPr>
              <a:t>TEEN LINE 2016</a:t>
            </a:r>
            <a:endParaRPr lang="en-US" dirty="0">
              <a:solidFill>
                <a:srgbClr val="464646"/>
              </a:solidFill>
            </a:endParaRPr>
          </a:p>
        </p:txBody>
      </p:sp>
      <p:sp>
        <p:nvSpPr>
          <p:cNvPr id="6" name="Oval Callout 5"/>
          <p:cNvSpPr/>
          <p:nvPr/>
        </p:nvSpPr>
        <p:spPr>
          <a:xfrm>
            <a:off x="813760" y="1183583"/>
            <a:ext cx="7693720" cy="396993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w Cen MT"/>
                <a:cs typeface="Tw Cen MT"/>
              </a:rPr>
              <a:t>A lot of people think depression is just feeling sad all the time and dressing in black, and for some it may be. But for me, depression is feeling nothing. It's crying at 3 am for no </a:t>
            </a:r>
            <a:r>
              <a:rPr lang="en-US" sz="2400" dirty="0" smtClean="0">
                <a:latin typeface="Tw Cen MT"/>
                <a:cs typeface="Tw Cen MT"/>
              </a:rPr>
              <a:t>reason... </a:t>
            </a:r>
            <a:r>
              <a:rPr lang="en-US" sz="2400" dirty="0">
                <a:latin typeface="Tw Cen MT"/>
                <a:cs typeface="Tw Cen MT"/>
              </a:rPr>
              <a:t>It's losing any interest you once had for something. I'm not sad all the time. I just feel nothing and sometimes I think that's worse. </a:t>
            </a:r>
          </a:p>
        </p:txBody>
      </p:sp>
      <p:sp>
        <p:nvSpPr>
          <p:cNvPr id="2" name="TextBox 1"/>
          <p:cNvSpPr txBox="1"/>
          <p:nvPr/>
        </p:nvSpPr>
        <p:spPr>
          <a:xfrm>
            <a:off x="6445110" y="5346112"/>
            <a:ext cx="2650423" cy="461665"/>
          </a:xfrm>
          <a:prstGeom prst="rect">
            <a:avLst/>
          </a:prstGeom>
          <a:noFill/>
        </p:spPr>
        <p:txBody>
          <a:bodyPr wrap="square" rtlCol="0">
            <a:spAutoFit/>
          </a:bodyPr>
          <a:lstStyle/>
          <a:p>
            <a:r>
              <a:rPr lang="en-US" sz="2400" dirty="0" smtClean="0">
                <a:latin typeface="Tw Cen MT"/>
                <a:cs typeface="Tw Cen MT"/>
              </a:rPr>
              <a:t>15 year old girl</a:t>
            </a:r>
            <a:endParaRPr lang="en-US" sz="2400" dirty="0">
              <a:latin typeface="Tw Cen MT"/>
              <a:cs typeface="Tw Cen MT"/>
            </a:endParaRPr>
          </a:p>
        </p:txBody>
      </p:sp>
    </p:spTree>
    <p:extLst>
      <p:ext uri="{BB962C8B-B14F-4D97-AF65-F5344CB8AC3E}">
        <p14:creationId xmlns:p14="http://schemas.microsoft.com/office/powerpoint/2010/main" val="41415997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unnel vision.jpg"/>
          <p:cNvPicPr>
            <a:picLocks noGrp="1" noChangeAspect="1"/>
          </p:cNvPicPr>
          <p:nvPr>
            <p:ph type="pic" idx="1"/>
          </p:nvPr>
        </p:nvPicPr>
        <p:blipFill>
          <a:blip r:embed="rId3" cstate="print"/>
          <a:srcRect t="19952" b="19952"/>
          <a:stretch>
            <a:fillRect/>
          </a:stretch>
        </p:blipFill>
        <p:spPr>
          <a:xfrm>
            <a:off x="-110716" y="520700"/>
            <a:ext cx="9275846" cy="5575300"/>
          </a:xfrm>
        </p:spPr>
      </p:pic>
      <p:sp>
        <p:nvSpPr>
          <p:cNvPr id="7" name="Text Placeholder 6"/>
          <p:cNvSpPr>
            <a:spLocks noGrp="1"/>
          </p:cNvSpPr>
          <p:nvPr>
            <p:ph type="body" sz="half" idx="2"/>
          </p:nvPr>
        </p:nvSpPr>
        <p:spPr>
          <a:xfrm>
            <a:off x="0" y="5562600"/>
            <a:ext cx="7315200" cy="685800"/>
          </a:xfrm>
        </p:spPr>
        <p:txBody>
          <a:bodyPr>
            <a:normAutofit/>
          </a:bodyPr>
          <a:lstStyle/>
          <a:p>
            <a:r>
              <a:rPr lang="en-US" sz="2000" dirty="0" smtClean="0"/>
              <a:t>Tunnel vision</a:t>
            </a:r>
            <a:endParaRPr lang="en-US" sz="2000" dirty="0"/>
          </a:p>
        </p:txBody>
      </p:sp>
      <p:sp>
        <p:nvSpPr>
          <p:cNvPr id="2" name="Footer Placeholder 1"/>
          <p:cNvSpPr>
            <a:spLocks noGrp="1"/>
          </p:cNvSpPr>
          <p:nvPr>
            <p:ph type="ftr" sz="quarter" idx="12"/>
          </p:nvPr>
        </p:nvSpPr>
        <p:spPr/>
        <p:txBody>
          <a:bodyPr/>
          <a:lstStyle/>
          <a:p>
            <a:r>
              <a:rPr lang="en-US" smtClean="0">
                <a:solidFill>
                  <a:srgbClr val="DEF5FA"/>
                </a:solidFill>
              </a:rPr>
              <a:t>TEEN LINE 2016</a:t>
            </a:r>
            <a:endParaRPr lang="en-US" dirty="0">
              <a:solidFill>
                <a:srgbClr val="DEF5FA"/>
              </a:solidFill>
            </a:endParaRPr>
          </a:p>
        </p:txBody>
      </p:sp>
      <p:sp>
        <p:nvSpPr>
          <p:cNvPr id="9" name="TextBox 8"/>
          <p:cNvSpPr txBox="1"/>
          <p:nvPr/>
        </p:nvSpPr>
        <p:spPr>
          <a:xfrm>
            <a:off x="609600" y="1397010"/>
            <a:ext cx="2209800" cy="461665"/>
          </a:xfrm>
          <a:prstGeom prst="rect">
            <a:avLst/>
          </a:prstGeom>
          <a:noFill/>
        </p:spPr>
        <p:txBody>
          <a:bodyPr wrap="square" rtlCol="0">
            <a:spAutoFit/>
          </a:bodyPr>
          <a:lstStyle/>
          <a:p>
            <a:r>
              <a:rPr lang="en-US" sz="2400" b="1" dirty="0" smtClean="0"/>
              <a:t>Helpless</a:t>
            </a:r>
            <a:endParaRPr lang="en-US" sz="2400" b="1" dirty="0"/>
          </a:p>
        </p:txBody>
      </p:sp>
      <p:sp>
        <p:nvSpPr>
          <p:cNvPr id="10" name="TextBox 9"/>
          <p:cNvSpPr txBox="1"/>
          <p:nvPr/>
        </p:nvSpPr>
        <p:spPr>
          <a:xfrm>
            <a:off x="1600200" y="4038600"/>
            <a:ext cx="2209800" cy="707886"/>
          </a:xfrm>
          <a:prstGeom prst="rect">
            <a:avLst/>
          </a:prstGeom>
          <a:noFill/>
        </p:spPr>
        <p:txBody>
          <a:bodyPr wrap="square" rtlCol="0">
            <a:spAutoFit/>
          </a:bodyPr>
          <a:lstStyle/>
          <a:p>
            <a:r>
              <a:rPr lang="en-US" sz="4000" b="1" dirty="0" smtClean="0"/>
              <a:t>Hopeless</a:t>
            </a:r>
            <a:endParaRPr lang="en-US" sz="4000" b="1" dirty="0"/>
          </a:p>
        </p:txBody>
      </p:sp>
      <p:sp>
        <p:nvSpPr>
          <p:cNvPr id="11" name="TextBox 10"/>
          <p:cNvSpPr txBox="1"/>
          <p:nvPr/>
        </p:nvSpPr>
        <p:spPr>
          <a:xfrm>
            <a:off x="3733800" y="2413000"/>
            <a:ext cx="2209800" cy="400110"/>
          </a:xfrm>
          <a:prstGeom prst="rect">
            <a:avLst/>
          </a:prstGeom>
          <a:noFill/>
        </p:spPr>
        <p:txBody>
          <a:bodyPr wrap="square" rtlCol="0">
            <a:spAutoFit/>
          </a:bodyPr>
          <a:lstStyle/>
          <a:p>
            <a:r>
              <a:rPr lang="en-US" sz="2000" b="1" dirty="0" smtClean="0"/>
              <a:t>No way out</a:t>
            </a:r>
            <a:endParaRPr lang="en-US" sz="2000" b="1" dirty="0"/>
          </a:p>
        </p:txBody>
      </p:sp>
      <p:sp>
        <p:nvSpPr>
          <p:cNvPr id="12" name="TextBox 11"/>
          <p:cNvSpPr txBox="1"/>
          <p:nvPr/>
        </p:nvSpPr>
        <p:spPr>
          <a:xfrm>
            <a:off x="6400800" y="1905010"/>
            <a:ext cx="2209800" cy="646331"/>
          </a:xfrm>
          <a:prstGeom prst="rect">
            <a:avLst/>
          </a:prstGeom>
          <a:noFill/>
        </p:spPr>
        <p:txBody>
          <a:bodyPr wrap="square" rtlCol="0">
            <a:spAutoFit/>
          </a:bodyPr>
          <a:lstStyle/>
          <a:p>
            <a:r>
              <a:rPr lang="en-US" sz="3600" b="1" dirty="0" smtClean="0"/>
              <a:t>Pain</a:t>
            </a:r>
            <a:endParaRPr lang="en-US" sz="3600" b="1" dirty="0"/>
          </a:p>
        </p:txBody>
      </p:sp>
      <p:sp>
        <p:nvSpPr>
          <p:cNvPr id="13" name="TextBox 12"/>
          <p:cNvSpPr txBox="1"/>
          <p:nvPr/>
        </p:nvSpPr>
        <p:spPr>
          <a:xfrm>
            <a:off x="6248400" y="4038610"/>
            <a:ext cx="2209800" cy="461665"/>
          </a:xfrm>
          <a:prstGeom prst="rect">
            <a:avLst/>
          </a:prstGeom>
          <a:noFill/>
        </p:spPr>
        <p:txBody>
          <a:bodyPr wrap="square" rtlCol="0">
            <a:spAutoFit/>
          </a:bodyPr>
          <a:lstStyle/>
          <a:p>
            <a:r>
              <a:rPr lang="en-US" sz="2400" b="1" dirty="0" smtClean="0"/>
              <a:t>Alone</a:t>
            </a:r>
            <a:endParaRPr lang="en-US" sz="2400" b="1" dirty="0"/>
          </a:p>
        </p:txBody>
      </p:sp>
    </p:spTree>
    <p:extLst>
      <p:ext uri="{BB962C8B-B14F-4D97-AF65-F5344CB8AC3E}">
        <p14:creationId xmlns:p14="http://schemas.microsoft.com/office/powerpoint/2010/main" val="20042597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4" name="Rectangle 3"/>
          <p:cNvSpPr/>
          <p:nvPr/>
        </p:nvSpPr>
        <p:spPr>
          <a:xfrm>
            <a:off x="2436381" y="2828836"/>
            <a:ext cx="4572000" cy="369332"/>
          </a:xfrm>
          <a:prstGeom prst="rect">
            <a:avLst/>
          </a:prstGeom>
        </p:spPr>
        <p:txBody>
          <a:bodyPr>
            <a:spAutoFit/>
          </a:bodyPr>
          <a:lstStyle/>
          <a:p>
            <a:endParaRPr lang="en-US" dirty="0"/>
          </a:p>
        </p:txBody>
      </p:sp>
      <p:pic>
        <p:nvPicPr>
          <p:cNvPr id="5" name="Picture 4" descr="Screen Shot 2016-10-17 at 5.26.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00" y="0"/>
            <a:ext cx="6870607" cy="6858000"/>
          </a:xfrm>
          <a:prstGeom prst="rect">
            <a:avLst/>
          </a:prstGeom>
        </p:spPr>
      </p:pic>
    </p:spTree>
    <p:extLst>
      <p:ext uri="{BB962C8B-B14F-4D97-AF65-F5344CB8AC3E}">
        <p14:creationId xmlns:p14="http://schemas.microsoft.com/office/powerpoint/2010/main" val="12337228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0-17 at 12.22.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7377" y="358019"/>
            <a:ext cx="4647733" cy="5975656"/>
          </a:xfrm>
          <a:prstGeom prst="rect">
            <a:avLst/>
          </a:prstGeom>
        </p:spPr>
      </p:pic>
      <p:pic>
        <p:nvPicPr>
          <p:cNvPr id="3" name="Picture 2" descr="Screen Shot 2016-11-07 at 1.49.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2700"/>
            <a:ext cx="8724900" cy="6832600"/>
          </a:xfrm>
          <a:prstGeom prst="rect">
            <a:avLst/>
          </a:prstGeom>
        </p:spPr>
      </p:pic>
      <p:sp>
        <p:nvSpPr>
          <p:cNvPr id="4" name="Footer Placeholder 3"/>
          <p:cNvSpPr>
            <a:spLocks noGrp="1"/>
          </p:cNvSpPr>
          <p:nvPr>
            <p:ph type="ftr" sz="quarter" idx="11"/>
          </p:nvPr>
        </p:nvSpPr>
        <p:spPr/>
        <p:txBody>
          <a:bodyPr/>
          <a:lstStyle/>
          <a:p>
            <a:r>
              <a:rPr lang="en-US" smtClean="0"/>
              <a:t>TEEN LINE 2016</a:t>
            </a:r>
            <a:endParaRPr lang="en-US"/>
          </a:p>
        </p:txBody>
      </p:sp>
    </p:spTree>
    <p:extLst>
      <p:ext uri="{BB962C8B-B14F-4D97-AF65-F5344CB8AC3E}">
        <p14:creationId xmlns:p14="http://schemas.microsoft.com/office/powerpoint/2010/main" val="12647883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0265" y="0"/>
            <a:ext cx="6516510" cy="738664"/>
          </a:xfrm>
          <a:prstGeom prst="rect">
            <a:avLst/>
          </a:prstGeom>
          <a:noFill/>
        </p:spPr>
        <p:txBody>
          <a:bodyPr wrap="square" rtlCol="0">
            <a:spAutoFit/>
          </a:bodyPr>
          <a:lstStyle/>
          <a:p>
            <a:pPr algn="ctr"/>
            <a:r>
              <a:rPr lang="en-US" sz="2400" dirty="0" smtClean="0"/>
              <a:t>Types of Anxiety Disorders</a:t>
            </a:r>
          </a:p>
          <a:p>
            <a:endParaRPr lang="en-US" dirty="0"/>
          </a:p>
        </p:txBody>
      </p:sp>
      <p:pic>
        <p:nvPicPr>
          <p:cNvPr id="3" name="Picture 2" descr="Screen Shot 2016-10-19 at 3.23.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900" y="3314700"/>
            <a:ext cx="76200" cy="228600"/>
          </a:xfrm>
          <a:prstGeom prst="rect">
            <a:avLst/>
          </a:prstGeom>
        </p:spPr>
      </p:pic>
      <p:pic>
        <p:nvPicPr>
          <p:cNvPr id="4" name="Picture 3" descr="Screen Shot 2016-10-19 at 3.23.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469900"/>
            <a:ext cx="6553200" cy="5905500"/>
          </a:xfrm>
          <a:prstGeom prst="rect">
            <a:avLst/>
          </a:prstGeom>
        </p:spPr>
      </p:pic>
      <p:sp>
        <p:nvSpPr>
          <p:cNvPr id="7" name="TextBox 6"/>
          <p:cNvSpPr txBox="1"/>
          <p:nvPr/>
        </p:nvSpPr>
        <p:spPr>
          <a:xfrm>
            <a:off x="5051778" y="6858000"/>
            <a:ext cx="2324825" cy="646331"/>
          </a:xfrm>
          <a:prstGeom prst="rect">
            <a:avLst/>
          </a:prstGeom>
          <a:noFill/>
        </p:spPr>
        <p:txBody>
          <a:bodyPr wrap="none" rtlCol="0">
            <a:spAutoFit/>
          </a:bodyPr>
          <a:lstStyle/>
          <a:p>
            <a:r>
              <a:rPr lang="en-US" dirty="0" err="1" smtClean="0"/>
              <a:t>TowerofPower.com.au</a:t>
            </a: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TEEN LINE 2016</a:t>
            </a:r>
            <a:endParaRPr lang="en-US"/>
          </a:p>
        </p:txBody>
      </p:sp>
    </p:spTree>
    <p:extLst>
      <p:ext uri="{BB962C8B-B14F-4D97-AF65-F5344CB8AC3E}">
        <p14:creationId xmlns:p14="http://schemas.microsoft.com/office/powerpoint/2010/main" val="20843932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07 at 1.10.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200"/>
            <a:ext cx="9144000" cy="6179794"/>
          </a:xfrm>
          <a:prstGeom prst="rect">
            <a:avLst/>
          </a:prstGeom>
        </p:spPr>
      </p:pic>
      <p:sp>
        <p:nvSpPr>
          <p:cNvPr id="3" name="TextBox 2"/>
          <p:cNvSpPr txBox="1"/>
          <p:nvPr/>
        </p:nvSpPr>
        <p:spPr>
          <a:xfrm flipH="1">
            <a:off x="2857500" y="0"/>
            <a:ext cx="5422900" cy="369332"/>
          </a:xfrm>
          <a:prstGeom prst="rect">
            <a:avLst/>
          </a:prstGeom>
          <a:noFill/>
        </p:spPr>
        <p:txBody>
          <a:bodyPr wrap="square" rtlCol="0">
            <a:spAutoFit/>
          </a:bodyPr>
          <a:lstStyle/>
          <a:p>
            <a:r>
              <a:rPr lang="en-US" dirty="0" err="1" smtClean="0"/>
              <a:t>www.topcounselingschools.org</a:t>
            </a:r>
            <a:r>
              <a:rPr lang="en-US" dirty="0" smtClean="0"/>
              <a:t>/bipolar-disorders</a:t>
            </a:r>
            <a:endParaRPr lang="en-US" dirty="0"/>
          </a:p>
        </p:txBody>
      </p:sp>
      <p:sp>
        <p:nvSpPr>
          <p:cNvPr id="4" name="Footer Placeholder 3"/>
          <p:cNvSpPr>
            <a:spLocks noGrp="1"/>
          </p:cNvSpPr>
          <p:nvPr>
            <p:ph type="ftr" sz="quarter" idx="11"/>
          </p:nvPr>
        </p:nvSpPr>
        <p:spPr/>
        <p:txBody>
          <a:bodyPr/>
          <a:lstStyle/>
          <a:p>
            <a:r>
              <a:rPr lang="en-US" smtClean="0"/>
              <a:t>TEEN LINE 2016</a:t>
            </a:r>
            <a:endParaRPr lang="en-US"/>
          </a:p>
        </p:txBody>
      </p:sp>
    </p:spTree>
    <p:extLst>
      <p:ext uri="{BB962C8B-B14F-4D97-AF65-F5344CB8AC3E}">
        <p14:creationId xmlns:p14="http://schemas.microsoft.com/office/powerpoint/2010/main" val="23165915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0-20 at 12.37.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914401"/>
            <a:ext cx="4279900" cy="4510767"/>
          </a:xfrm>
          <a:prstGeom prst="rect">
            <a:avLst/>
          </a:prstGeom>
        </p:spPr>
      </p:pic>
      <p:pic>
        <p:nvPicPr>
          <p:cNvPr id="3" name="Picture 2" descr="Screen Shot 2016-10-20 at 12.37.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224" y="914399"/>
            <a:ext cx="3415175" cy="5740401"/>
          </a:xfrm>
          <a:prstGeom prst="rect">
            <a:avLst/>
          </a:prstGeom>
        </p:spPr>
      </p:pic>
      <p:sp>
        <p:nvSpPr>
          <p:cNvPr id="4" name="Footer Placeholder 3"/>
          <p:cNvSpPr>
            <a:spLocks noGrp="1"/>
          </p:cNvSpPr>
          <p:nvPr>
            <p:ph type="ftr" sz="quarter" idx="11"/>
          </p:nvPr>
        </p:nvSpPr>
        <p:spPr/>
        <p:txBody>
          <a:bodyPr/>
          <a:lstStyle/>
          <a:p>
            <a:r>
              <a:rPr lang="en-US" smtClean="0"/>
              <a:t>TEEN LINE 2016</a:t>
            </a:r>
            <a:endParaRPr lang="en-US"/>
          </a:p>
        </p:txBody>
      </p:sp>
    </p:spTree>
    <p:extLst>
      <p:ext uri="{BB962C8B-B14F-4D97-AF65-F5344CB8AC3E}">
        <p14:creationId xmlns:p14="http://schemas.microsoft.com/office/powerpoint/2010/main" val="22026441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7 at 11.00.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20" y="994832"/>
            <a:ext cx="8005479" cy="5092010"/>
          </a:xfrm>
          <a:prstGeom prst="rect">
            <a:avLst/>
          </a:prstGeom>
        </p:spPr>
      </p:pic>
      <p:sp>
        <p:nvSpPr>
          <p:cNvPr id="2" name="Footer Placeholder 1"/>
          <p:cNvSpPr>
            <a:spLocks noGrp="1"/>
          </p:cNvSpPr>
          <p:nvPr>
            <p:ph type="ftr" sz="quarter" idx="11"/>
          </p:nvPr>
        </p:nvSpPr>
        <p:spPr/>
        <p:txBody>
          <a:bodyPr/>
          <a:lstStyle/>
          <a:p>
            <a:r>
              <a:rPr lang="en-US" smtClean="0"/>
              <a:t>TEEN LINE 2016</a:t>
            </a:r>
            <a:endParaRPr lang="en-US"/>
          </a:p>
        </p:txBody>
      </p:sp>
    </p:spTree>
    <p:extLst>
      <p:ext uri="{BB962C8B-B14F-4D97-AF65-F5344CB8AC3E}">
        <p14:creationId xmlns:p14="http://schemas.microsoft.com/office/powerpoint/2010/main" val="36381395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smtClean="0">
                <a:solidFill>
                  <a:srgbClr val="464646"/>
                </a:solidFill>
                <a:latin typeface="Tw Cen MT"/>
              </a:rPr>
              <a:t>TEEN LINE 2016</a:t>
            </a:r>
            <a:endParaRPr lang="en-US" dirty="0">
              <a:solidFill>
                <a:srgbClr val="464646"/>
              </a:solidFill>
              <a:latin typeface="Tw Cen MT"/>
            </a:endParaRPr>
          </a:p>
        </p:txBody>
      </p:sp>
      <p:pic>
        <p:nvPicPr>
          <p:cNvPr id="2" name="Picture 1"/>
          <p:cNvPicPr>
            <a:picLocks noChangeAspect="1"/>
          </p:cNvPicPr>
          <p:nvPr/>
        </p:nvPicPr>
        <p:blipFill>
          <a:blip r:embed="rId2"/>
          <a:stretch>
            <a:fillRect/>
          </a:stretch>
        </p:blipFill>
        <p:spPr>
          <a:xfrm>
            <a:off x="1955800" y="784799"/>
            <a:ext cx="4991100" cy="3330000"/>
          </a:xfrm>
          <a:prstGeom prst="rect">
            <a:avLst/>
          </a:prstGeom>
        </p:spPr>
      </p:pic>
      <p:sp>
        <p:nvSpPr>
          <p:cNvPr id="3" name="TextBox 2"/>
          <p:cNvSpPr txBox="1"/>
          <p:nvPr/>
        </p:nvSpPr>
        <p:spPr>
          <a:xfrm>
            <a:off x="2425700" y="152400"/>
            <a:ext cx="4070991" cy="584776"/>
          </a:xfrm>
          <a:prstGeom prst="rect">
            <a:avLst/>
          </a:prstGeom>
          <a:noFill/>
        </p:spPr>
        <p:txBody>
          <a:bodyPr wrap="square" rtlCol="0">
            <a:spAutoFit/>
          </a:bodyPr>
          <a:lstStyle/>
          <a:p>
            <a:pPr algn="ctr"/>
            <a:r>
              <a:rPr lang="en-US" sz="3200" b="1" dirty="0" smtClean="0"/>
              <a:t>What is self-injury?</a:t>
            </a:r>
            <a:endParaRPr lang="en-US" sz="3200" b="1" dirty="0"/>
          </a:p>
        </p:txBody>
      </p:sp>
      <p:sp>
        <p:nvSpPr>
          <p:cNvPr id="5" name="TextBox 4"/>
          <p:cNvSpPr txBox="1"/>
          <p:nvPr/>
        </p:nvSpPr>
        <p:spPr>
          <a:xfrm>
            <a:off x="1371600" y="4318000"/>
            <a:ext cx="7366000" cy="1569660"/>
          </a:xfrm>
          <a:prstGeom prst="rect">
            <a:avLst/>
          </a:prstGeom>
          <a:noFill/>
        </p:spPr>
        <p:txBody>
          <a:bodyPr wrap="square" rtlCol="0">
            <a:spAutoFit/>
          </a:bodyPr>
          <a:lstStyle/>
          <a:p>
            <a:pPr marL="285750" indent="-285750">
              <a:buClr>
                <a:srgbClr val="FF0000"/>
              </a:buClr>
              <a:buSzPct val="60000"/>
              <a:buFont typeface="Wingdings" charset="2"/>
              <a:buChar char="u"/>
            </a:pPr>
            <a:r>
              <a:rPr lang="en-US" sz="2400" dirty="0">
                <a:sym typeface="Wingdings"/>
              </a:rPr>
              <a:t>Teens self-injure as a way to COPE with intense emotional pain, anger or frustration.</a:t>
            </a:r>
          </a:p>
          <a:p>
            <a:pPr marL="285750" indent="-285750">
              <a:buClr>
                <a:srgbClr val="FF0000"/>
              </a:buClr>
              <a:buSzPct val="60000"/>
              <a:buFont typeface="Wingdings" charset="2"/>
              <a:buChar char="u"/>
            </a:pPr>
            <a:r>
              <a:rPr lang="en-US" sz="2400" dirty="0">
                <a:sym typeface="Wingdings"/>
              </a:rPr>
              <a:t>Teens who self injure are often NOT suicidal</a:t>
            </a:r>
          </a:p>
          <a:p>
            <a:pPr marL="285750" indent="-285750">
              <a:buClr>
                <a:srgbClr val="FF0000"/>
              </a:buClr>
              <a:buSzPct val="60000"/>
              <a:buFont typeface="Wingdings" charset="2"/>
              <a:buChar char="u"/>
            </a:pPr>
            <a:r>
              <a:rPr lang="en-US" sz="2400" dirty="0">
                <a:sym typeface="Wingdings"/>
              </a:rPr>
              <a:t>Intense SHAME exists around self-injurious behaviors.</a:t>
            </a:r>
            <a:endParaRPr lang="en-US" sz="2400" dirty="0"/>
          </a:p>
        </p:txBody>
      </p:sp>
    </p:spTree>
    <p:extLst>
      <p:ext uri="{BB962C8B-B14F-4D97-AF65-F5344CB8AC3E}">
        <p14:creationId xmlns:p14="http://schemas.microsoft.com/office/powerpoint/2010/main" val="10578980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799" y="5130800"/>
            <a:ext cx="8661405" cy="704508"/>
          </a:xfrm>
        </p:spPr>
        <p:txBody>
          <a:bodyPr>
            <a:noAutofit/>
          </a:bodyPr>
          <a:lstStyle/>
          <a:p>
            <a:r>
              <a:rPr lang="en-US" sz="4400" cap="none" dirty="0" smtClean="0"/>
              <a:t>TEEN MENTAL ILLNESS 101</a:t>
            </a:r>
            <a:endParaRPr lang="en-US" sz="3600" cap="none" dirty="0"/>
          </a:p>
        </p:txBody>
      </p:sp>
      <p:sp>
        <p:nvSpPr>
          <p:cNvPr id="3" name="Subtitle 2"/>
          <p:cNvSpPr>
            <a:spLocks noGrp="1"/>
          </p:cNvSpPr>
          <p:nvPr>
            <p:ph type="subTitle" idx="1"/>
          </p:nvPr>
        </p:nvSpPr>
        <p:spPr>
          <a:xfrm>
            <a:off x="2362198" y="6050037"/>
            <a:ext cx="6781801" cy="685800"/>
          </a:xfrm>
        </p:spPr>
        <p:txBody>
          <a:bodyPr>
            <a:normAutofit/>
          </a:bodyPr>
          <a:lstStyle/>
          <a:p>
            <a:r>
              <a:rPr lang="en-US" sz="2400" dirty="0" smtClean="0"/>
              <a:t>Cheryl Eskin, MFT and Michelle Carlson, MPH</a:t>
            </a:r>
            <a:endParaRPr lang="en-US" sz="2400" dirty="0"/>
          </a:p>
        </p:txBody>
      </p:sp>
      <p:pic>
        <p:nvPicPr>
          <p:cNvPr id="5" name="Picture 4"/>
          <p:cNvPicPr>
            <a:picLocks noChangeAspect="1"/>
          </p:cNvPicPr>
          <p:nvPr/>
        </p:nvPicPr>
        <p:blipFill>
          <a:blip r:embed="rId2"/>
          <a:stretch>
            <a:fillRect/>
          </a:stretch>
        </p:blipFill>
        <p:spPr>
          <a:xfrm>
            <a:off x="-12701" y="5988802"/>
            <a:ext cx="2362199" cy="869289"/>
          </a:xfrm>
          <a:prstGeom prst="rect">
            <a:avLst/>
          </a:prstGeom>
        </p:spPr>
      </p:pic>
      <p:pic>
        <p:nvPicPr>
          <p:cNvPr id="9" name="Picture 8"/>
          <p:cNvPicPr>
            <a:picLocks noChangeAspect="1"/>
          </p:cNvPicPr>
          <p:nvPr/>
        </p:nvPicPr>
        <p:blipFill>
          <a:blip r:embed="rId3"/>
          <a:stretch>
            <a:fillRect/>
          </a:stretch>
        </p:blipFill>
        <p:spPr>
          <a:xfrm>
            <a:off x="3022599" y="2861906"/>
            <a:ext cx="2892385" cy="2002193"/>
          </a:xfrm>
          <a:prstGeom prst="rect">
            <a:avLst/>
          </a:prstGeom>
        </p:spPr>
      </p:pic>
      <p:pic>
        <p:nvPicPr>
          <p:cNvPr id="11" name="Picture 10" descr="Screen Shot 2016-10-18 at 2.43.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344" y="16741"/>
            <a:ext cx="4556861" cy="3139465"/>
          </a:xfrm>
          <a:prstGeom prst="rect">
            <a:avLst/>
          </a:prstGeom>
        </p:spPr>
      </p:pic>
      <p:pic>
        <p:nvPicPr>
          <p:cNvPr id="12" name="Picture 11" descr="Screen Shot 2016-10-18 at 2.45.0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529" y="52670"/>
            <a:ext cx="3778843" cy="3103536"/>
          </a:xfrm>
          <a:prstGeom prst="rect">
            <a:avLst/>
          </a:prstGeom>
        </p:spPr>
      </p:pic>
    </p:spTree>
    <p:extLst>
      <p:ext uri="{BB962C8B-B14F-4D97-AF65-F5344CB8AC3E}">
        <p14:creationId xmlns:p14="http://schemas.microsoft.com/office/powerpoint/2010/main" val="23602637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501911" y="6492875"/>
            <a:ext cx="5421083" cy="365125"/>
          </a:xfrm>
        </p:spPr>
        <p:txBody>
          <a:bodyPr/>
          <a:lstStyle/>
          <a:p>
            <a:r>
              <a:rPr lang="en-US" dirty="0" smtClean="0">
                <a:solidFill>
                  <a:srgbClr val="464646"/>
                </a:solidFill>
                <a:latin typeface="Tw Cen MT"/>
              </a:rPr>
              <a:t>TEEN LINE 2016</a:t>
            </a:r>
            <a:endParaRPr lang="en-US" dirty="0">
              <a:solidFill>
                <a:srgbClr val="464646"/>
              </a:solidFill>
              <a:latin typeface="Tw Cen MT"/>
            </a:endParaRPr>
          </a:p>
        </p:txBody>
      </p:sp>
      <p:pic>
        <p:nvPicPr>
          <p:cNvPr id="4" name="Picture 3" descr="Screen Shot 2016-10-17 at 12.05.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310" y="165100"/>
            <a:ext cx="4652489" cy="6151358"/>
          </a:xfrm>
          <a:prstGeom prst="rect">
            <a:avLst/>
          </a:prstGeom>
        </p:spPr>
      </p:pic>
      <p:sp>
        <p:nvSpPr>
          <p:cNvPr id="5" name="TextBox 4"/>
          <p:cNvSpPr txBox="1"/>
          <p:nvPr/>
        </p:nvSpPr>
        <p:spPr>
          <a:xfrm>
            <a:off x="2235199" y="6248209"/>
            <a:ext cx="2768601" cy="369332"/>
          </a:xfrm>
          <a:prstGeom prst="rect">
            <a:avLst/>
          </a:prstGeom>
          <a:noFill/>
        </p:spPr>
        <p:txBody>
          <a:bodyPr wrap="square" rtlCol="0">
            <a:spAutoFit/>
          </a:bodyPr>
          <a:lstStyle/>
          <a:p>
            <a:r>
              <a:rPr lang="en-US" dirty="0" smtClean="0"/>
              <a:t>	</a:t>
            </a:r>
            <a:r>
              <a:rPr lang="en-US" dirty="0" err="1" smtClean="0"/>
              <a:t>www.gmeded.com</a:t>
            </a:r>
            <a:endParaRPr lang="en-US" dirty="0"/>
          </a:p>
        </p:txBody>
      </p:sp>
    </p:spTree>
    <p:extLst>
      <p:ext uri="{BB962C8B-B14F-4D97-AF65-F5344CB8AC3E}">
        <p14:creationId xmlns:p14="http://schemas.microsoft.com/office/powerpoint/2010/main" val="6920071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srgbClr val="464646"/>
                </a:solidFill>
              </a:rPr>
              <a:t>TEEN LINE 2016</a:t>
            </a:r>
            <a:endParaRPr lang="en-US" dirty="0">
              <a:solidFill>
                <a:srgbClr val="464646"/>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93399417"/>
              </p:ext>
            </p:extLst>
          </p:nvPr>
        </p:nvGraphicFramePr>
        <p:xfrm>
          <a:off x="711200" y="-53973"/>
          <a:ext cx="7365655" cy="6775448"/>
        </p:xfrm>
        <a:graphic>
          <a:graphicData uri="http://schemas.openxmlformats.org/drawingml/2006/table">
            <a:tbl>
              <a:tblPr firstRow="1" bandRow="1">
                <a:tableStyleId>{17292A2E-F333-43FB-9621-5CBBE7FDCDCB}</a:tableStyleId>
              </a:tblPr>
              <a:tblGrid>
                <a:gridCol w="3784533">
                  <a:extLst>
                    <a:ext uri="{9D8B030D-6E8A-4147-A177-3AD203B41FA5}">
                      <a16:colId xmlns="" xmlns:a16="http://schemas.microsoft.com/office/drawing/2014/main" val="20000"/>
                    </a:ext>
                  </a:extLst>
                </a:gridCol>
                <a:gridCol w="3581122">
                  <a:extLst>
                    <a:ext uri="{9D8B030D-6E8A-4147-A177-3AD203B41FA5}">
                      <a16:colId xmlns="" xmlns:a16="http://schemas.microsoft.com/office/drawing/2014/main" val="20001"/>
                    </a:ext>
                  </a:extLst>
                </a:gridCol>
              </a:tblGrid>
              <a:tr h="924383">
                <a:tc gridSpan="2">
                  <a:txBody>
                    <a:bodyPr/>
                    <a:lstStyle/>
                    <a:p>
                      <a:r>
                        <a:rPr lang="en-US" sz="2800" dirty="0" smtClean="0"/>
                        <a:t>    </a:t>
                      </a:r>
                      <a:r>
                        <a:rPr lang="en-US" sz="2800" dirty="0" smtClean="0">
                          <a:latin typeface="Tw Cen MT"/>
                          <a:cs typeface="Tw Cen MT"/>
                        </a:rPr>
                        <a:t>Common Teen Reactions</a:t>
                      </a:r>
                      <a:r>
                        <a:rPr lang="en-US" sz="2800" baseline="0" dirty="0" smtClean="0">
                          <a:latin typeface="Tw Cen MT"/>
                          <a:cs typeface="Tw Cen MT"/>
                        </a:rPr>
                        <a:t> and Replies</a:t>
                      </a:r>
                      <a:endParaRPr lang="en-US" sz="2800" dirty="0">
                        <a:latin typeface="Tw Cen MT"/>
                        <a:cs typeface="Tw Cen MT"/>
                      </a:endParaRPr>
                    </a:p>
                  </a:txBody>
                  <a:tcPr/>
                </a:tc>
                <a:tc hMerge="1">
                  <a:txBody>
                    <a:bodyPr/>
                    <a:lstStyle/>
                    <a:p>
                      <a:endParaRPr lang="en-US" dirty="0"/>
                    </a:p>
                  </a:txBody>
                  <a:tcPr/>
                </a:tc>
                <a:extLst>
                  <a:ext uri="{0D108BD9-81ED-4DB2-BD59-A6C34878D82A}">
                    <a16:rowId xmlns="" xmlns:a16="http://schemas.microsoft.com/office/drawing/2014/main" val="10000"/>
                  </a:ext>
                </a:extLst>
              </a:tr>
              <a:tr h="1194095">
                <a:tc>
                  <a:txBody>
                    <a:bodyPr/>
                    <a:lstStyle/>
                    <a:p>
                      <a:r>
                        <a:rPr lang="en-US" dirty="0" smtClean="0">
                          <a:latin typeface="Tw Cen MT"/>
                          <a:cs typeface="Tw Cen MT"/>
                        </a:rPr>
                        <a:t>“I can handle this by myself</a:t>
                      </a:r>
                      <a:r>
                        <a:rPr lang="en-US" baseline="0" dirty="0" smtClean="0"/>
                        <a:t>”</a:t>
                      </a:r>
                      <a:endParaRPr lang="en-US" dirty="0"/>
                    </a:p>
                  </a:txBody>
                  <a:tcPr/>
                </a:tc>
                <a:tc>
                  <a:txBody>
                    <a:bodyPr/>
                    <a:lstStyle/>
                    <a:p>
                      <a:r>
                        <a:rPr lang="en-US" dirty="0" smtClean="0">
                          <a:latin typeface="Tw Cen MT"/>
                          <a:cs typeface="Tw Cen MT"/>
                        </a:rPr>
                        <a:t>You are incredibly strong,</a:t>
                      </a:r>
                      <a:r>
                        <a:rPr lang="en-US" baseline="0" dirty="0" smtClean="0">
                          <a:latin typeface="Tw Cen MT"/>
                          <a:cs typeface="Tw Cen MT"/>
                        </a:rPr>
                        <a:t> but this seems like more than one person can handle.  </a:t>
                      </a:r>
                      <a:endParaRPr lang="en-US" dirty="0">
                        <a:latin typeface="Tw Cen MT"/>
                        <a:cs typeface="Tw Cen MT"/>
                      </a:endParaRPr>
                    </a:p>
                  </a:txBody>
                  <a:tcPr/>
                </a:tc>
                <a:extLst>
                  <a:ext uri="{0D108BD9-81ED-4DB2-BD59-A6C34878D82A}">
                    <a16:rowId xmlns="" xmlns:a16="http://schemas.microsoft.com/office/drawing/2014/main" val="10001"/>
                  </a:ext>
                </a:extLst>
              </a:tr>
              <a:tr h="1194095">
                <a:tc>
                  <a:txBody>
                    <a:bodyPr/>
                    <a:lstStyle/>
                    <a:p>
                      <a:r>
                        <a:rPr lang="en-US" dirty="0" smtClean="0">
                          <a:latin typeface="Tw Cen MT"/>
                          <a:cs typeface="Tw Cen MT"/>
                        </a:rPr>
                        <a:t>“I’m not crazy</a:t>
                      </a:r>
                      <a:r>
                        <a:rPr lang="en-US" baseline="0" dirty="0" smtClean="0">
                          <a:latin typeface="Tw Cen MT"/>
                          <a:cs typeface="Tw Cen MT"/>
                        </a:rPr>
                        <a:t>”</a:t>
                      </a:r>
                      <a:endParaRPr lang="en-US" dirty="0">
                        <a:latin typeface="Tw Cen MT"/>
                        <a:cs typeface="Tw Cen MT"/>
                      </a:endParaRPr>
                    </a:p>
                  </a:txBody>
                  <a:tcPr/>
                </a:tc>
                <a:tc>
                  <a:txBody>
                    <a:bodyPr/>
                    <a:lstStyle/>
                    <a:p>
                      <a:r>
                        <a:rPr lang="en-US" dirty="0" smtClean="0">
                          <a:latin typeface="Tw Cen MT"/>
                          <a:cs typeface="Tw Cen MT"/>
                        </a:rPr>
                        <a:t>No you’re not, but you</a:t>
                      </a:r>
                      <a:r>
                        <a:rPr lang="en-US" baseline="0" dirty="0" smtClean="0">
                          <a:latin typeface="Tw Cen MT"/>
                          <a:cs typeface="Tw Cen MT"/>
                        </a:rPr>
                        <a:t> seem to be struggling right now.  I want to help you feel better.  </a:t>
                      </a:r>
                      <a:endParaRPr lang="en-US" dirty="0">
                        <a:latin typeface="Tw Cen MT"/>
                        <a:cs typeface="Tw Cen MT"/>
                      </a:endParaRPr>
                    </a:p>
                  </a:txBody>
                  <a:tcPr/>
                </a:tc>
                <a:extLst>
                  <a:ext uri="{0D108BD9-81ED-4DB2-BD59-A6C34878D82A}">
                    <a16:rowId xmlns="" xmlns:a16="http://schemas.microsoft.com/office/drawing/2014/main" val="10002"/>
                  </a:ext>
                </a:extLst>
              </a:tr>
              <a:tr h="1552324">
                <a:tc>
                  <a:txBody>
                    <a:bodyPr/>
                    <a:lstStyle/>
                    <a:p>
                      <a:r>
                        <a:rPr lang="en-US" dirty="0" smtClean="0">
                          <a:latin typeface="Tw Cen MT"/>
                          <a:cs typeface="Tw Cen MT"/>
                        </a:rPr>
                        <a:t>“I feel fine,”  “nothing’s wrong”</a:t>
                      </a:r>
                      <a:endParaRPr lang="en-US" dirty="0">
                        <a:latin typeface="Tw Cen MT"/>
                        <a:cs typeface="Tw Cen MT"/>
                      </a:endParaRPr>
                    </a:p>
                  </a:txBody>
                  <a:tcPr/>
                </a:tc>
                <a:tc>
                  <a:txBody>
                    <a:bodyPr/>
                    <a:lstStyle/>
                    <a:p>
                      <a:r>
                        <a:rPr lang="en-US" dirty="0" smtClean="0">
                          <a:latin typeface="Tw Cen MT"/>
                          <a:cs typeface="Tw Cen MT"/>
                        </a:rPr>
                        <a:t>I have </a:t>
                      </a:r>
                      <a:r>
                        <a:rPr lang="en-US" baseline="0" dirty="0" smtClean="0">
                          <a:latin typeface="Tw Cen MT"/>
                          <a:cs typeface="Tw Cen MT"/>
                        </a:rPr>
                        <a:t>noticed changes in you (give concrete examples) and I am concerned.</a:t>
                      </a:r>
                      <a:endParaRPr lang="en-US" dirty="0">
                        <a:latin typeface="Tw Cen MT"/>
                        <a:cs typeface="Tw Cen MT"/>
                      </a:endParaRPr>
                    </a:p>
                  </a:txBody>
                  <a:tcPr/>
                </a:tc>
                <a:extLst>
                  <a:ext uri="{0D108BD9-81ED-4DB2-BD59-A6C34878D82A}">
                    <a16:rowId xmlns="" xmlns:a16="http://schemas.microsoft.com/office/drawing/2014/main" val="10003"/>
                  </a:ext>
                </a:extLst>
              </a:tr>
              <a:tr h="1910551">
                <a:tc>
                  <a:txBody>
                    <a:bodyPr/>
                    <a:lstStyle/>
                    <a:p>
                      <a:r>
                        <a:rPr lang="en-US" dirty="0" smtClean="0">
                          <a:latin typeface="Tw Cen MT"/>
                          <a:cs typeface="Tw Cen MT"/>
                        </a:rPr>
                        <a:t>“I don’t want to talk about this”</a:t>
                      </a:r>
                      <a:endParaRPr lang="en-US" dirty="0">
                        <a:latin typeface="Tw Cen MT"/>
                        <a:cs typeface="Tw Cen MT"/>
                      </a:endParaRPr>
                    </a:p>
                  </a:txBody>
                  <a:tcPr/>
                </a:tc>
                <a:tc>
                  <a:txBody>
                    <a:bodyPr/>
                    <a:lstStyle/>
                    <a:p>
                      <a:r>
                        <a:rPr lang="en-US" dirty="0" smtClean="0">
                          <a:latin typeface="Tw Cen MT"/>
                          <a:cs typeface="Tw Cen MT"/>
                        </a:rPr>
                        <a:t>I understand</a:t>
                      </a:r>
                      <a:r>
                        <a:rPr lang="en-US" baseline="0" dirty="0" smtClean="0">
                          <a:latin typeface="Tw Cen MT"/>
                          <a:cs typeface="Tw Cen MT"/>
                        </a:rPr>
                        <a:t> this is uncomfortable.  It must be hard to talk about.  I want to make sure you’re safe, and get you the help you deserve.</a:t>
                      </a:r>
                    </a:p>
                    <a:p>
                      <a:r>
                        <a:rPr lang="en-US" baseline="0" dirty="0" smtClean="0">
                          <a:latin typeface="Tw Cen MT"/>
                          <a:cs typeface="Tw Cen MT"/>
                        </a:rPr>
                        <a:t> </a:t>
                      </a:r>
                      <a:endParaRPr lang="en-US" dirty="0">
                        <a:latin typeface="Tw Cen MT"/>
                        <a:cs typeface="Tw Cen MT"/>
                      </a:endParaRPr>
                    </a:p>
                  </a:txBody>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938300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srgbClr val="464646"/>
                </a:solidFill>
                <a:latin typeface="Tw Cen MT"/>
              </a:rPr>
              <a:t>TEEN LINE 2016</a:t>
            </a:r>
            <a:endParaRPr lang="en-US" dirty="0">
              <a:solidFill>
                <a:srgbClr val="464646"/>
              </a:solidFill>
              <a:latin typeface="Tw Cen MT"/>
            </a:endParaRPr>
          </a:p>
        </p:txBody>
      </p:sp>
      <p:pic>
        <p:nvPicPr>
          <p:cNvPr id="3" name="Picture 2" descr="Screen Shot 2016-10-17 at 11.56.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00" y="88900"/>
            <a:ext cx="6134100" cy="6680200"/>
          </a:xfrm>
          <a:prstGeom prst="rect">
            <a:avLst/>
          </a:prstGeom>
        </p:spPr>
      </p:pic>
    </p:spTree>
    <p:extLst>
      <p:ext uri="{BB962C8B-B14F-4D97-AF65-F5344CB8AC3E}">
        <p14:creationId xmlns:p14="http://schemas.microsoft.com/office/powerpoint/2010/main" val="1534321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39713" y="361950"/>
            <a:ext cx="8864587" cy="546100"/>
          </a:xfrm>
        </p:spPr>
        <p:txBody>
          <a:bodyPr>
            <a:noAutofit/>
          </a:bodyPr>
          <a:lstStyle/>
          <a:p>
            <a:r>
              <a:rPr lang="en-US" sz="3600" dirty="0" smtClean="0"/>
              <a:t>How Can You Help a Struggling Teen?</a:t>
            </a:r>
            <a:endParaRPr lang="en-US" sz="3600" dirty="0"/>
          </a:p>
        </p:txBody>
      </p:sp>
      <p:sp>
        <p:nvSpPr>
          <p:cNvPr id="3" name="Rectangle 2"/>
          <p:cNvSpPr>
            <a:spLocks noGrp="1"/>
          </p:cNvSpPr>
          <p:nvPr>
            <p:ph sz="quarter" idx="13"/>
          </p:nvPr>
        </p:nvSpPr>
        <p:spPr>
          <a:xfrm>
            <a:off x="304800" y="1841500"/>
            <a:ext cx="8534400" cy="4771833"/>
          </a:xfrm>
        </p:spPr>
        <p:txBody>
          <a:bodyPr anchor="ctr">
            <a:normAutofit lnSpcReduction="10000"/>
          </a:bodyPr>
          <a:lstStyle/>
          <a:p>
            <a:pPr marL="457200" lvl="1" indent="-457200">
              <a:buClr>
                <a:srgbClr val="FF0000"/>
              </a:buClr>
              <a:buFont typeface="Wingdings" charset="2"/>
              <a:buChar char="u"/>
            </a:pPr>
            <a:endParaRPr lang="en-US" sz="2800" dirty="0" smtClean="0"/>
          </a:p>
          <a:p>
            <a:pPr marL="457200" lvl="1" indent="-457200">
              <a:buClr>
                <a:srgbClr val="FF0000"/>
              </a:buClr>
              <a:buFont typeface="Wingdings" charset="2"/>
              <a:buChar char="u"/>
            </a:pPr>
            <a:r>
              <a:rPr lang="en-US" sz="2800" dirty="0" smtClean="0"/>
              <a:t>Know the signs!</a:t>
            </a:r>
          </a:p>
          <a:p>
            <a:pPr marL="457200" lvl="1" indent="-457200">
              <a:buClr>
                <a:srgbClr val="FF0000"/>
              </a:buClr>
              <a:buFont typeface="Wingdings" charset="2"/>
              <a:buChar char="u"/>
            </a:pPr>
            <a:r>
              <a:rPr lang="en-US" sz="2800" dirty="0" smtClean="0"/>
              <a:t>Don</a:t>
            </a:r>
            <a:r>
              <a:rPr lang="uk-UA" sz="2800" dirty="0" smtClean="0"/>
              <a:t>’</a:t>
            </a:r>
            <a:r>
              <a:rPr lang="en-US" sz="2800" dirty="0" smtClean="0"/>
              <a:t>t be afraid to use words like depression or suicide.</a:t>
            </a:r>
          </a:p>
          <a:p>
            <a:pPr marL="457200" lvl="1" indent="-457200">
              <a:buClr>
                <a:srgbClr val="FF0000"/>
              </a:buClr>
              <a:buFont typeface="Wingdings" charset="2"/>
              <a:buChar char="u"/>
            </a:pPr>
            <a:r>
              <a:rPr lang="en-US" sz="2800" dirty="0" smtClean="0"/>
              <a:t>Take words like “crazy” and “mental” out of our vocabulary</a:t>
            </a:r>
          </a:p>
          <a:p>
            <a:pPr marL="457200" lvl="1" indent="-457200">
              <a:buClr>
                <a:srgbClr val="FF0000"/>
              </a:buClr>
              <a:buFont typeface="Wingdings" charset="2"/>
              <a:buChar char="u"/>
            </a:pPr>
            <a:r>
              <a:rPr lang="en-US" sz="2800" dirty="0" smtClean="0"/>
              <a:t>Be a listening ear and/or role model</a:t>
            </a:r>
          </a:p>
          <a:p>
            <a:pPr marL="457200" lvl="1" indent="-457200">
              <a:buClr>
                <a:srgbClr val="FF0000"/>
              </a:buClr>
              <a:buFont typeface="Wingdings" charset="2"/>
              <a:buChar char="u"/>
            </a:pPr>
            <a:r>
              <a:rPr lang="en-US" sz="2800" dirty="0" smtClean="0"/>
              <a:t>Correct misperceptions</a:t>
            </a:r>
          </a:p>
          <a:p>
            <a:pPr marL="457200" lvl="1" indent="-457200">
              <a:buClr>
                <a:srgbClr val="FF0000"/>
              </a:buClr>
              <a:buFont typeface="Wingdings" charset="2"/>
              <a:buChar char="u"/>
            </a:pPr>
            <a:r>
              <a:rPr lang="en-US" sz="2800" dirty="0" smtClean="0"/>
              <a:t>Educate yourself and others around you!</a:t>
            </a:r>
          </a:p>
          <a:p>
            <a:pPr marL="457200" lvl="1" indent="-457200">
              <a:buClr>
                <a:srgbClr val="FF0000"/>
              </a:buClr>
              <a:buFont typeface="Wingdings" charset="2"/>
              <a:buChar char="u"/>
            </a:pPr>
            <a:r>
              <a:rPr lang="en-US" sz="2800" dirty="0" smtClean="0"/>
              <a:t>Listen</a:t>
            </a:r>
          </a:p>
          <a:p>
            <a:pPr marL="457200" lvl="1" indent="-457200">
              <a:buClr>
                <a:srgbClr val="FF0000"/>
              </a:buClr>
              <a:buFont typeface="Wingdings" charset="2"/>
              <a:buChar char="u"/>
            </a:pPr>
            <a:r>
              <a:rPr lang="en-US" sz="2800" dirty="0" smtClean="0"/>
              <a:t>Empathy</a:t>
            </a:r>
          </a:p>
          <a:p>
            <a:pPr marL="0" lvl="1" indent="0">
              <a:buNone/>
            </a:pPr>
            <a:endParaRPr lang="en-US" sz="2400" dirty="0" smtClean="0"/>
          </a:p>
          <a:p>
            <a:pPr marL="274320" lvl="1"/>
            <a:endParaRPr lang="en-US" sz="2400" dirty="0" smtClean="0"/>
          </a:p>
        </p:txBody>
      </p:sp>
      <p:sp>
        <p:nvSpPr>
          <p:cNvPr id="4" name="Footer Placeholder 3"/>
          <p:cNvSpPr>
            <a:spLocks noGrp="1"/>
          </p:cNvSpPr>
          <p:nvPr>
            <p:ph type="ftr" sz="quarter" idx="17"/>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334388199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39701" y="241300"/>
            <a:ext cx="8864614" cy="647700"/>
          </a:xfrm>
        </p:spPr>
        <p:txBody>
          <a:bodyPr>
            <a:normAutofit/>
          </a:bodyPr>
          <a:lstStyle/>
          <a:p>
            <a:r>
              <a:rPr lang="en-US" sz="3600" dirty="0" smtClean="0"/>
              <a:t>What if you think they may be suicidal?</a:t>
            </a:r>
            <a:endParaRPr lang="en-US" sz="3600" dirty="0"/>
          </a:p>
        </p:txBody>
      </p:sp>
      <p:sp>
        <p:nvSpPr>
          <p:cNvPr id="4" name="Footer Placeholder 3"/>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6" name="Right Arrow 5"/>
          <p:cNvSpPr/>
          <p:nvPr/>
        </p:nvSpPr>
        <p:spPr>
          <a:xfrm>
            <a:off x="2743200" y="2311400"/>
            <a:ext cx="553102" cy="737469"/>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defTabSz="914400"/>
            <a:endParaRPr lang="en-US">
              <a:solidFill>
                <a:prstClr val="white"/>
              </a:solidFill>
              <a:latin typeface="Tw Cen MT"/>
            </a:endParaRPr>
          </a:p>
        </p:txBody>
      </p:sp>
      <p:sp>
        <p:nvSpPr>
          <p:cNvPr id="7" name="TextBox 6"/>
          <p:cNvSpPr txBox="1"/>
          <p:nvPr/>
        </p:nvSpPr>
        <p:spPr>
          <a:xfrm>
            <a:off x="609622" y="1803474"/>
            <a:ext cx="4724378" cy="2431435"/>
          </a:xfrm>
          <a:prstGeom prst="rect">
            <a:avLst/>
          </a:prstGeom>
          <a:noFill/>
        </p:spPr>
        <p:txBody>
          <a:bodyPr wrap="square" rtlCol="0">
            <a:spAutoFit/>
          </a:bodyPr>
          <a:lstStyle/>
          <a:p>
            <a:pPr defTabSz="914400"/>
            <a:r>
              <a:rPr lang="en-US" sz="8000" b="1" dirty="0" smtClean="0">
                <a:solidFill>
                  <a:srgbClr val="000000"/>
                </a:solidFill>
                <a:latin typeface="Tw Cen MT"/>
              </a:rPr>
              <a:t>Ask </a:t>
            </a:r>
          </a:p>
          <a:p>
            <a:pPr defTabSz="914400"/>
            <a:r>
              <a:rPr lang="en-US" sz="7200" b="1" dirty="0" smtClean="0">
                <a:solidFill>
                  <a:srgbClr val="000000"/>
                </a:solidFill>
                <a:latin typeface="Tw Cen MT"/>
              </a:rPr>
              <a:t>Directly!</a:t>
            </a:r>
            <a:endParaRPr lang="en-US" sz="7200" b="1" dirty="0">
              <a:solidFill>
                <a:srgbClr val="000000"/>
              </a:solidFill>
              <a:latin typeface="Tw Cen MT"/>
            </a:endParaRPr>
          </a:p>
        </p:txBody>
      </p:sp>
      <p:sp>
        <p:nvSpPr>
          <p:cNvPr id="8" name="TextBox 7"/>
          <p:cNvSpPr txBox="1"/>
          <p:nvPr/>
        </p:nvSpPr>
        <p:spPr>
          <a:xfrm>
            <a:off x="3594125" y="2311400"/>
            <a:ext cx="5410190" cy="523220"/>
          </a:xfrm>
          <a:prstGeom prst="rect">
            <a:avLst/>
          </a:prstGeom>
          <a:noFill/>
        </p:spPr>
        <p:txBody>
          <a:bodyPr wrap="square" rtlCol="0">
            <a:spAutoFit/>
          </a:bodyPr>
          <a:lstStyle/>
          <a:p>
            <a:pPr marL="0" lvl="1" defTabSz="914400"/>
            <a:r>
              <a:rPr lang="en-US" altLang="x-none" sz="2800" dirty="0" smtClean="0">
                <a:solidFill>
                  <a:prstClr val="black"/>
                </a:solidFill>
                <a:latin typeface="Tw Cen MT"/>
              </a:rPr>
              <a:t>Are </a:t>
            </a:r>
            <a:r>
              <a:rPr lang="en-US" altLang="x-none" sz="2800" dirty="0">
                <a:solidFill>
                  <a:prstClr val="black"/>
                </a:solidFill>
                <a:latin typeface="Tw Cen MT"/>
              </a:rPr>
              <a:t>you thinking of killing yourself</a:t>
            </a:r>
            <a:r>
              <a:rPr lang="en-US" altLang="x-none" sz="2800" dirty="0" smtClean="0">
                <a:solidFill>
                  <a:prstClr val="black"/>
                </a:solidFill>
                <a:latin typeface="Tw Cen MT"/>
              </a:rPr>
              <a:t>? </a:t>
            </a:r>
            <a:endParaRPr lang="en-US" altLang="x-none" sz="2800" dirty="0">
              <a:solidFill>
                <a:prstClr val="black"/>
              </a:solidFill>
              <a:latin typeface="Tw Cen MT"/>
            </a:endParaRPr>
          </a:p>
        </p:txBody>
      </p:sp>
      <p:sp>
        <p:nvSpPr>
          <p:cNvPr id="10" name="TextBox 9"/>
          <p:cNvSpPr txBox="1"/>
          <p:nvPr/>
        </p:nvSpPr>
        <p:spPr>
          <a:xfrm>
            <a:off x="330200" y="4013008"/>
            <a:ext cx="8866528" cy="2492990"/>
          </a:xfrm>
          <a:prstGeom prst="rect">
            <a:avLst/>
          </a:prstGeom>
          <a:noFill/>
        </p:spPr>
        <p:txBody>
          <a:bodyPr wrap="square" rtlCol="0">
            <a:spAutoFit/>
          </a:bodyPr>
          <a:lstStyle/>
          <a:p>
            <a:pPr algn="ctr"/>
            <a:r>
              <a:rPr lang="en-US" sz="4400" dirty="0" smtClean="0"/>
              <a:t>NOT </a:t>
            </a:r>
          </a:p>
          <a:p>
            <a:r>
              <a:rPr lang="en-US" sz="2800" dirty="0" smtClean="0"/>
              <a:t>“Are you thinking of hurting yourself?  (too vague) or</a:t>
            </a:r>
          </a:p>
          <a:p>
            <a:r>
              <a:rPr lang="en-US" sz="2800" dirty="0" smtClean="0"/>
              <a:t>“You’re not thinking of killing yourself, are you?” (sounds judgmental)</a:t>
            </a:r>
          </a:p>
          <a:p>
            <a:endParaRPr lang="en-US" sz="2800" dirty="0" smtClean="0"/>
          </a:p>
        </p:txBody>
      </p:sp>
    </p:spTree>
    <p:extLst>
      <p:ext uri="{BB962C8B-B14F-4D97-AF65-F5344CB8AC3E}">
        <p14:creationId xmlns:p14="http://schemas.microsoft.com/office/powerpoint/2010/main" val="33743538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smtClean="0"/>
              <a:t>What if they say YES?</a:t>
            </a:r>
            <a:endParaRPr lang="en-US" dirty="0"/>
          </a:p>
        </p:txBody>
      </p:sp>
      <p:sp>
        <p:nvSpPr>
          <p:cNvPr id="3" name="Content Placeholder 2"/>
          <p:cNvSpPr>
            <a:spLocks noGrp="1"/>
          </p:cNvSpPr>
          <p:nvPr>
            <p:ph sz="quarter" idx="13"/>
          </p:nvPr>
        </p:nvSpPr>
        <p:spPr>
          <a:prstGeom prst="rect">
            <a:avLst/>
          </a:prstGeom>
        </p:spPr>
        <p:txBody>
          <a:bodyPr anchor="ctr">
            <a:normAutofit lnSpcReduction="10000"/>
          </a:bodyPr>
          <a:lstStyle/>
          <a:p>
            <a:pPr marL="342900" lvl="1" indent="-342900">
              <a:buFont typeface="Wingdings" charset="2"/>
              <a:buChar char="u"/>
            </a:pPr>
            <a:endParaRPr lang="en-US" sz="2400" dirty="0" smtClean="0"/>
          </a:p>
          <a:p>
            <a:pPr marL="0" lvl="1" indent="0">
              <a:buNone/>
            </a:pPr>
            <a:endParaRPr lang="en-US" sz="2400" dirty="0" smtClean="0"/>
          </a:p>
          <a:p>
            <a:pPr marL="342900" lvl="1" indent="-342900">
              <a:buClr>
                <a:srgbClr val="FF0000"/>
              </a:buClr>
              <a:buFont typeface="Wingdings" charset="2"/>
              <a:buChar char="u"/>
            </a:pPr>
            <a:r>
              <a:rPr lang="en-US" sz="2400" dirty="0" smtClean="0"/>
              <a:t>Do you have a plan?</a:t>
            </a:r>
          </a:p>
          <a:p>
            <a:pPr marL="0" lvl="1" indent="0">
              <a:buClr>
                <a:srgbClr val="FF0000"/>
              </a:buClr>
              <a:buNone/>
            </a:pPr>
            <a:r>
              <a:rPr lang="en-US" sz="2400" dirty="0" smtClean="0"/>
              <a:t>          Is it a realistic plan?</a:t>
            </a:r>
          </a:p>
          <a:p>
            <a:pPr marL="342900" lvl="1" indent="-342900">
              <a:buClr>
                <a:srgbClr val="FF0000"/>
              </a:buClr>
              <a:buFont typeface="Wingdings" charset="2"/>
              <a:buChar char="u"/>
            </a:pPr>
            <a:r>
              <a:rPr lang="en-US" sz="2400" dirty="0" smtClean="0"/>
              <a:t>Do you have a specific time frame?</a:t>
            </a:r>
          </a:p>
          <a:p>
            <a:pPr marL="342900" lvl="1" indent="-342900">
              <a:buClr>
                <a:srgbClr val="FF0000"/>
              </a:buClr>
              <a:buFont typeface="Wingdings" charset="2"/>
              <a:buChar char="u"/>
            </a:pPr>
            <a:r>
              <a:rPr lang="en-US" sz="2400" dirty="0" smtClean="0"/>
              <a:t>Have you attempted before?</a:t>
            </a:r>
          </a:p>
          <a:p>
            <a:pPr marL="342900" lvl="1" indent="-342900">
              <a:buClr>
                <a:srgbClr val="FF0000"/>
              </a:buClr>
              <a:buFont typeface="Wingdings" charset="2"/>
              <a:buChar char="u"/>
            </a:pPr>
            <a:r>
              <a:rPr lang="en-US" sz="2400" dirty="0" smtClean="0"/>
              <a:t>If they answer YES to these questions, call 911 or the PET team.  </a:t>
            </a:r>
          </a:p>
          <a:p>
            <a:pPr marL="342900" lvl="1" indent="-342900">
              <a:buClr>
                <a:srgbClr val="FF0000"/>
              </a:buClr>
              <a:buFont typeface="Wingdings" charset="2"/>
              <a:buChar char="u"/>
            </a:pPr>
            <a:r>
              <a:rPr lang="en-US" sz="2400" dirty="0" smtClean="0"/>
              <a:t>If they answer NO to these questions, this still needs to be taken seriously, and professional help should be obtained ASAP.</a:t>
            </a:r>
          </a:p>
        </p:txBody>
      </p:sp>
      <p:sp>
        <p:nvSpPr>
          <p:cNvPr id="4" name="Footer Placeholder 3"/>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5" name="TextBox 4"/>
          <p:cNvSpPr txBox="1"/>
          <p:nvPr/>
        </p:nvSpPr>
        <p:spPr>
          <a:xfrm>
            <a:off x="800100" y="1803401"/>
            <a:ext cx="3594100" cy="830997"/>
          </a:xfrm>
          <a:prstGeom prst="rect">
            <a:avLst/>
          </a:prstGeom>
          <a:noFill/>
        </p:spPr>
        <p:txBody>
          <a:bodyPr wrap="square" rtlCol="0">
            <a:spAutoFit/>
          </a:bodyPr>
          <a:lstStyle/>
          <a:p>
            <a:r>
              <a:rPr lang="en-US" sz="4800" b="1" dirty="0" smtClean="0"/>
              <a:t>ASSESS!!!</a:t>
            </a:r>
            <a:endParaRPr lang="en-US" sz="4800" b="1" dirty="0"/>
          </a:p>
        </p:txBody>
      </p:sp>
    </p:spTree>
    <p:extLst>
      <p:ext uri="{BB962C8B-B14F-4D97-AF65-F5344CB8AC3E}">
        <p14:creationId xmlns:p14="http://schemas.microsoft.com/office/powerpoint/2010/main" val="29350469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012826" y="350942"/>
            <a:ext cx="7748601" cy="1147658"/>
          </a:xfrm>
        </p:spPr>
        <p:txBody>
          <a:bodyPr>
            <a:normAutofit/>
          </a:bodyPr>
          <a:lstStyle/>
          <a:p>
            <a:r>
              <a:rPr lang="en-US" dirty="0" smtClean="0"/>
              <a:t>Types of Help Available</a:t>
            </a:r>
            <a:endParaRPr lang="en-US" sz="4400" dirty="0"/>
          </a:p>
        </p:txBody>
      </p:sp>
      <p:sp>
        <p:nvSpPr>
          <p:cNvPr id="6" name="Footer Placeholder 5"/>
          <p:cNvSpPr>
            <a:spLocks noGrp="1"/>
          </p:cNvSpPr>
          <p:nvPr>
            <p:ph type="ftr" sz="quarter" idx="11"/>
          </p:nvPr>
        </p:nvSpPr>
        <p:spPr>
          <a:prstGeom prst="rect">
            <a:avLst/>
          </a:prstGeom>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4" name="Content Placeholder 3"/>
          <p:cNvSpPr>
            <a:spLocks noGrp="1"/>
          </p:cNvSpPr>
          <p:nvPr>
            <p:ph sz="quarter" idx="4294967295"/>
          </p:nvPr>
        </p:nvSpPr>
        <p:spPr>
          <a:xfrm>
            <a:off x="1152921" y="1854981"/>
            <a:ext cx="7991079" cy="4042582"/>
          </a:xfrm>
          <a:prstGeom prst="rect">
            <a:avLst/>
          </a:prstGeom>
        </p:spPr>
        <p:txBody>
          <a:bodyPr>
            <a:noAutofit/>
          </a:bodyPr>
          <a:lstStyle/>
          <a:p>
            <a:pPr>
              <a:buFont typeface="Wingdings" charset="2"/>
              <a:buChar char="u"/>
            </a:pPr>
            <a:r>
              <a:rPr lang="en-US" sz="3200" dirty="0" smtClean="0"/>
              <a:t>Cognitive Behavioral Therapy</a:t>
            </a:r>
          </a:p>
          <a:p>
            <a:pPr>
              <a:buFont typeface="Wingdings" charset="2"/>
              <a:buChar char="u"/>
            </a:pPr>
            <a:r>
              <a:rPr lang="en-US" sz="3200" dirty="0" smtClean="0"/>
              <a:t>Behavioral Therapy</a:t>
            </a:r>
          </a:p>
          <a:p>
            <a:pPr>
              <a:buFont typeface="Wingdings" charset="2"/>
              <a:buChar char="u"/>
            </a:pPr>
            <a:r>
              <a:rPr lang="en-US" sz="3200" dirty="0" smtClean="0"/>
              <a:t>Medication</a:t>
            </a:r>
          </a:p>
          <a:p>
            <a:pPr>
              <a:buFont typeface="Wingdings" charset="2"/>
              <a:buChar char="u"/>
            </a:pPr>
            <a:r>
              <a:rPr lang="en-US" sz="3200" dirty="0" smtClean="0"/>
              <a:t>Hospitalization</a:t>
            </a:r>
          </a:p>
          <a:p>
            <a:pPr>
              <a:buFont typeface="Wingdings" charset="2"/>
              <a:buChar char="u"/>
            </a:pPr>
            <a:r>
              <a:rPr lang="en-US" sz="3200" dirty="0" smtClean="0"/>
              <a:t>Wilderness Programs or Intensive Inpatient Therapy</a:t>
            </a:r>
          </a:p>
          <a:p>
            <a:pPr>
              <a:buFont typeface="Wingdings" charset="2"/>
              <a:buChar char="u"/>
            </a:pPr>
            <a:r>
              <a:rPr lang="en-US" sz="3200" dirty="0" smtClean="0"/>
              <a:t>12 step meetings</a:t>
            </a:r>
          </a:p>
          <a:p>
            <a:pPr>
              <a:buFont typeface="Wingdings" charset="2"/>
              <a:buChar char="u"/>
            </a:pPr>
            <a:r>
              <a:rPr lang="en-US" sz="3200" dirty="0" smtClean="0"/>
              <a:t>Apps/hotlines</a:t>
            </a:r>
          </a:p>
          <a:p>
            <a:pPr marL="0" indent="0">
              <a:buNone/>
            </a:pPr>
            <a:endParaRPr lang="en-US" sz="3200" dirty="0" smtClean="0"/>
          </a:p>
        </p:txBody>
      </p:sp>
    </p:spTree>
    <p:extLst>
      <p:ext uri="{BB962C8B-B14F-4D97-AF65-F5344CB8AC3E}">
        <p14:creationId xmlns:p14="http://schemas.microsoft.com/office/powerpoint/2010/main" val="1948938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014413" y="350942"/>
            <a:ext cx="7748601" cy="1147658"/>
          </a:xfrm>
        </p:spPr>
        <p:txBody>
          <a:bodyPr>
            <a:normAutofit fontScale="90000"/>
          </a:bodyPr>
          <a:lstStyle/>
          <a:p>
            <a:r>
              <a:rPr lang="en-US" dirty="0" smtClean="0"/>
              <a:t>How Do We Advocate for Teens Suffering from Mental Illness</a:t>
            </a:r>
            <a:endParaRPr lang="en-US" sz="4400" dirty="0"/>
          </a:p>
        </p:txBody>
      </p:sp>
      <p:sp>
        <p:nvSpPr>
          <p:cNvPr id="6" name="Footer Placeholder 5"/>
          <p:cNvSpPr>
            <a:spLocks noGrp="1"/>
          </p:cNvSpPr>
          <p:nvPr>
            <p:ph type="ftr" sz="quarter" idx="11"/>
          </p:nvPr>
        </p:nvSpPr>
        <p:spPr>
          <a:prstGeom prst="rect">
            <a:avLst/>
          </a:prstGeom>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4" name="Content Placeholder 3"/>
          <p:cNvSpPr>
            <a:spLocks noGrp="1"/>
          </p:cNvSpPr>
          <p:nvPr>
            <p:ph sz="quarter" idx="4294967295"/>
          </p:nvPr>
        </p:nvSpPr>
        <p:spPr>
          <a:xfrm>
            <a:off x="1152921" y="1854981"/>
            <a:ext cx="7991079" cy="4042582"/>
          </a:xfrm>
          <a:prstGeom prst="rect">
            <a:avLst/>
          </a:prstGeom>
        </p:spPr>
        <p:txBody>
          <a:bodyPr>
            <a:noAutofit/>
          </a:bodyPr>
          <a:lstStyle/>
          <a:p>
            <a:pPr>
              <a:buFont typeface="Wingdings" charset="2"/>
              <a:buChar char="u"/>
            </a:pPr>
            <a:r>
              <a:rPr lang="en-US" sz="3200" dirty="0" smtClean="0"/>
              <a:t>Educate ourselves and others</a:t>
            </a:r>
          </a:p>
          <a:p>
            <a:pPr>
              <a:buFont typeface="Wingdings" charset="2"/>
              <a:buChar char="u"/>
            </a:pPr>
            <a:r>
              <a:rPr lang="en-US" sz="3200" dirty="0" smtClean="0"/>
              <a:t>Dispel myths and assumptions </a:t>
            </a:r>
          </a:p>
          <a:p>
            <a:pPr>
              <a:buFont typeface="Wingdings" charset="2"/>
              <a:buChar char="u"/>
            </a:pPr>
            <a:r>
              <a:rPr lang="en-US" sz="3200" dirty="0" smtClean="0"/>
              <a:t>Provide resources and support</a:t>
            </a:r>
          </a:p>
          <a:p>
            <a:pPr>
              <a:buFont typeface="Wingdings" charset="2"/>
              <a:buChar char="u"/>
            </a:pPr>
            <a:r>
              <a:rPr lang="en-US" sz="3200" dirty="0" smtClean="0"/>
              <a:t>Encourage mental health conversations</a:t>
            </a:r>
          </a:p>
          <a:p>
            <a:pPr>
              <a:buFont typeface="Wingdings" charset="2"/>
              <a:buChar char="u"/>
            </a:pPr>
            <a:r>
              <a:rPr lang="en-US" sz="3200" dirty="0" smtClean="0"/>
              <a:t>Support organizations like NAMI that advocate for decreasing stigma</a:t>
            </a:r>
          </a:p>
          <a:p>
            <a:pPr marL="0" indent="0">
              <a:buNone/>
            </a:pPr>
            <a:endParaRPr lang="en-US" sz="3200" dirty="0" smtClean="0"/>
          </a:p>
        </p:txBody>
      </p:sp>
    </p:spTree>
    <p:extLst>
      <p:ext uri="{BB962C8B-B14F-4D97-AF65-F5344CB8AC3E}">
        <p14:creationId xmlns:p14="http://schemas.microsoft.com/office/powerpoint/2010/main" val="34370185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10515"/>
            <a:ext cx="5486400" cy="6236970"/>
          </a:xfrm>
          <a:prstGeom prst="rect">
            <a:avLst/>
          </a:prstGeom>
          <a:noFill/>
          <a:ln>
            <a:noFill/>
          </a:ln>
        </p:spPr>
      </p:pic>
      <p:sp>
        <p:nvSpPr>
          <p:cNvPr id="3" name="Footer Placeholder 2"/>
          <p:cNvSpPr>
            <a:spLocks noGrp="1"/>
          </p:cNvSpPr>
          <p:nvPr>
            <p:ph type="ftr" sz="quarter" idx="11"/>
          </p:nvPr>
        </p:nvSpPr>
        <p:spPr/>
        <p:txBody>
          <a:bodyPr/>
          <a:lstStyle/>
          <a:p>
            <a:r>
              <a:rPr lang="en-US" smtClean="0"/>
              <a:t>TEEN LINE 2016</a:t>
            </a:r>
            <a:endParaRPr lang="en-US"/>
          </a:p>
        </p:txBody>
      </p:sp>
    </p:spTree>
    <p:extLst>
      <p:ext uri="{BB962C8B-B14F-4D97-AF65-F5344CB8AC3E}">
        <p14:creationId xmlns:p14="http://schemas.microsoft.com/office/powerpoint/2010/main" val="374739046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solidFill>
                  <a:srgbClr val="464646"/>
                </a:solidFill>
              </a:rPr>
              <a:t>TEEN LINE 2016</a:t>
            </a:r>
            <a:endParaRPr lang="en-US" dirty="0">
              <a:solidFill>
                <a:srgbClr val="464646"/>
              </a:solidFill>
            </a:endParaRPr>
          </a:p>
        </p:txBody>
      </p:sp>
      <p:pic>
        <p:nvPicPr>
          <p:cNvPr id="6" name="Picture 5">
            <a:hlinkClick r:id="rId4"/>
          </p:cNvPr>
          <p:cNvPicPr>
            <a:picLocks noChangeAspect="1"/>
          </p:cNvPicPr>
          <p:nvPr/>
        </p:nvPicPr>
        <p:blipFill>
          <a:blip r:embed="rId5"/>
          <a:stretch>
            <a:fillRect/>
          </a:stretch>
        </p:blipFill>
        <p:spPr>
          <a:xfrm>
            <a:off x="609611" y="520060"/>
            <a:ext cx="8012311" cy="4990426"/>
          </a:xfrm>
          <a:prstGeom prst="rect">
            <a:avLst/>
          </a:prstGeom>
        </p:spPr>
      </p:pic>
      <p:sp>
        <p:nvSpPr>
          <p:cNvPr id="8" name="TextBox 7"/>
          <p:cNvSpPr txBox="1"/>
          <p:nvPr/>
        </p:nvSpPr>
        <p:spPr>
          <a:xfrm>
            <a:off x="903714" y="5519370"/>
            <a:ext cx="7315200" cy="646331"/>
          </a:xfrm>
          <a:prstGeom prst="rect">
            <a:avLst/>
          </a:prstGeom>
          <a:noFill/>
        </p:spPr>
        <p:txBody>
          <a:bodyPr wrap="square" rtlCol="0">
            <a:spAutoFit/>
          </a:bodyPr>
          <a:lstStyle/>
          <a:p>
            <a:pPr algn="ctr"/>
            <a:r>
              <a:rPr lang="en-US" dirty="0">
                <a:hlinkClick r:id="rId4"/>
              </a:rPr>
              <a:t>https://www.youtube.com/watch?v=</a:t>
            </a:r>
            <a:r>
              <a:rPr lang="en-US" dirty="0" smtClean="0">
                <a:hlinkClick r:id="rId4"/>
              </a:rPr>
              <a:t>1Evwgu369Jw</a:t>
            </a:r>
            <a:endParaRPr lang="en-US" dirty="0" smtClean="0"/>
          </a:p>
          <a:p>
            <a:pPr algn="ctr"/>
            <a:r>
              <a:rPr lang="en-US" dirty="0" smtClean="0"/>
              <a:t>BRENE BROWN EMPATHY</a:t>
            </a:r>
            <a:endParaRPr lang="en-US" dirty="0"/>
          </a:p>
        </p:txBody>
      </p:sp>
      <p:pic>
        <p:nvPicPr>
          <p:cNvPr id="3" name="Brené Brown on Empath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Tree>
    <p:extLst>
      <p:ext uri="{BB962C8B-B14F-4D97-AF65-F5344CB8AC3E}">
        <p14:creationId xmlns:p14="http://schemas.microsoft.com/office/powerpoint/2010/main" val="3961002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We Are Here Today</a:t>
            </a:r>
            <a:endParaRPr lang="en-US" dirty="0"/>
          </a:p>
        </p:txBody>
      </p:sp>
      <p:sp>
        <p:nvSpPr>
          <p:cNvPr id="2" name="Footer Placeholder 1"/>
          <p:cNvSpPr>
            <a:spLocks noGrp="1"/>
          </p:cNvSpPr>
          <p:nvPr>
            <p:ph type="ftr" sz="quarter" idx="11"/>
          </p:nvPr>
        </p:nvSpPr>
        <p:spPr/>
        <p:txBody>
          <a:bodyPr/>
          <a:lstStyle/>
          <a:p>
            <a:r>
              <a:rPr lang="en-US" smtClean="0">
                <a:solidFill>
                  <a:srgbClr val="464646"/>
                </a:solidFill>
                <a:latin typeface="Tw Cen MT"/>
              </a:rPr>
              <a:t>TEEN LINE 2016</a:t>
            </a:r>
            <a:endParaRPr lang="en-US" dirty="0">
              <a:solidFill>
                <a:srgbClr val="464646"/>
              </a:solidFill>
              <a:latin typeface="Tw Cen MT"/>
            </a:endParaRPr>
          </a:p>
        </p:txBody>
      </p:sp>
      <p:sp>
        <p:nvSpPr>
          <p:cNvPr id="3" name="Rectangle 2"/>
          <p:cNvSpPr/>
          <p:nvPr/>
        </p:nvSpPr>
        <p:spPr>
          <a:xfrm>
            <a:off x="749300" y="2136339"/>
            <a:ext cx="7683500" cy="3970318"/>
          </a:xfrm>
          <a:prstGeom prst="rect">
            <a:avLst/>
          </a:prstGeom>
        </p:spPr>
        <p:txBody>
          <a:bodyPr wrap="square">
            <a:spAutoFit/>
          </a:bodyPr>
          <a:lstStyle/>
          <a:p>
            <a:r>
              <a:rPr lang="en-US" sz="2800" dirty="0" smtClean="0"/>
              <a:t>“Unfortunately </a:t>
            </a:r>
            <a:r>
              <a:rPr lang="en-US" sz="2800" dirty="0"/>
              <a:t>we live in a world where when you break your arm, everyone runs over to sign your cast. But if you tell people you're depressed, everyone runs the other way. That's the stigma. We are so so so accepting of any body part breaking down, other than our brains</a:t>
            </a:r>
            <a:r>
              <a:rPr lang="en-US" sz="2800" dirty="0" smtClean="0"/>
              <a:t>.”</a:t>
            </a:r>
          </a:p>
          <a:p>
            <a:endParaRPr lang="en-US" sz="2800" dirty="0"/>
          </a:p>
          <a:p>
            <a:r>
              <a:rPr lang="en-US" sz="2800" dirty="0"/>
              <a:t> Kevin </a:t>
            </a:r>
            <a:r>
              <a:rPr lang="en-US" sz="2800" dirty="0" err="1"/>
              <a:t>Breel</a:t>
            </a:r>
            <a:r>
              <a:rPr lang="en-US" sz="2800" dirty="0"/>
              <a:t>: Confessions of a Depressed Comic at </a:t>
            </a:r>
            <a:r>
              <a:rPr lang="en-US" sz="2800" dirty="0" err="1"/>
              <a:t>TEDxKids@Ambleside</a:t>
            </a:r>
            <a:endParaRPr lang="en-US" sz="2800" dirty="0"/>
          </a:p>
        </p:txBody>
      </p:sp>
    </p:spTree>
    <p:extLst>
      <p:ext uri="{BB962C8B-B14F-4D97-AF65-F5344CB8AC3E}">
        <p14:creationId xmlns:p14="http://schemas.microsoft.com/office/powerpoint/2010/main" val="166429149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srgbClr val="464646"/>
                </a:solidFill>
              </a:rPr>
              <a:t>TEEN LINE 2016</a:t>
            </a:r>
            <a:endParaRPr lang="en-US" dirty="0">
              <a:solidFill>
                <a:srgbClr val="464646"/>
              </a:solidFill>
            </a:endParaRPr>
          </a:p>
        </p:txBody>
      </p:sp>
      <p:pic>
        <p:nvPicPr>
          <p:cNvPr id="3" name="Picture 2"/>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38701600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3405" y="2290366"/>
            <a:ext cx="800219" cy="2037477"/>
          </a:xfrm>
          <a:prstGeom prst="rect">
            <a:avLst/>
          </a:prstGeom>
          <a:noFill/>
        </p:spPr>
        <p:txBody>
          <a:bodyPr vert="vert270" wrap="none" rtlCol="0">
            <a:spAutoFit/>
          </a:bodyPr>
          <a:lstStyle/>
          <a:p>
            <a:pPr defTabSz="914400"/>
            <a:r>
              <a:rPr lang="en-US" sz="4000" dirty="0" smtClean="0">
                <a:solidFill>
                  <a:prstClr val="white"/>
                </a:solidFill>
                <a:latin typeface="Tw Cen MT"/>
              </a:rPr>
              <a:t>Resources</a:t>
            </a:r>
            <a:endParaRPr lang="en-US" sz="4000" dirty="0">
              <a:solidFill>
                <a:prstClr val="white"/>
              </a:solidFill>
              <a:latin typeface="Tw Cen MT"/>
            </a:endParaRPr>
          </a:p>
        </p:txBody>
      </p:sp>
      <p:cxnSp>
        <p:nvCxnSpPr>
          <p:cNvPr id="13" name="Straight Connector 12"/>
          <p:cNvCxnSpPr/>
          <p:nvPr/>
        </p:nvCxnSpPr>
        <p:spPr>
          <a:xfrm>
            <a:off x="5181600" y="0"/>
            <a:ext cx="0" cy="6858000"/>
          </a:xfrm>
          <a:prstGeom prst="line">
            <a:avLst/>
          </a:prstGeom>
          <a:ln w="57150" cmpd="sng">
            <a:solidFill>
              <a:srgbClr val="FFFFFF"/>
            </a:solidFill>
          </a:ln>
        </p:spPr>
        <p:style>
          <a:lnRef idx="2">
            <a:schemeClr val="dk1"/>
          </a:lnRef>
          <a:fillRef idx="0">
            <a:schemeClr val="dk1"/>
          </a:fillRef>
          <a:effectRef idx="1">
            <a:schemeClr val="dk1"/>
          </a:effectRef>
          <a:fontRef idx="minor">
            <a:schemeClr val="tx1"/>
          </a:fontRef>
        </p:style>
      </p:cxnSp>
      <p:sp>
        <p:nvSpPr>
          <p:cNvPr id="23" name="TextBox 22"/>
          <p:cNvSpPr txBox="1"/>
          <p:nvPr/>
        </p:nvSpPr>
        <p:spPr>
          <a:xfrm>
            <a:off x="5181600" y="5461000"/>
            <a:ext cx="3962400" cy="923330"/>
          </a:xfrm>
          <a:prstGeom prst="rect">
            <a:avLst/>
          </a:prstGeom>
          <a:noFill/>
        </p:spPr>
        <p:txBody>
          <a:bodyPr wrap="square" rtlCol="0">
            <a:spAutoFit/>
          </a:bodyPr>
          <a:lstStyle/>
          <a:p>
            <a:pPr algn="ctr" defTabSz="914400"/>
            <a:r>
              <a:rPr lang="en-US" dirty="0" smtClean="0">
                <a:solidFill>
                  <a:prstClr val="white"/>
                </a:solidFill>
                <a:latin typeface="Tw Cen MT"/>
              </a:rPr>
              <a:t>310</a:t>
            </a:r>
            <a:r>
              <a:rPr lang="en-US" dirty="0">
                <a:solidFill>
                  <a:prstClr val="white"/>
                </a:solidFill>
                <a:latin typeface="Tw Cen MT"/>
              </a:rPr>
              <a:t>-855-</a:t>
            </a:r>
            <a:r>
              <a:rPr lang="en-US" dirty="0" smtClean="0">
                <a:solidFill>
                  <a:prstClr val="white"/>
                </a:solidFill>
                <a:latin typeface="Tw Cen MT"/>
              </a:rPr>
              <a:t>4673 or</a:t>
            </a:r>
          </a:p>
          <a:p>
            <a:pPr algn="ctr" defTabSz="914400"/>
            <a:r>
              <a:rPr lang="en-US" dirty="0" smtClean="0">
                <a:solidFill>
                  <a:prstClr val="white"/>
                </a:solidFill>
                <a:latin typeface="Tw Cen MT"/>
              </a:rPr>
              <a:t>Text “TEEN” </a:t>
            </a:r>
            <a:r>
              <a:rPr lang="en-US" dirty="0">
                <a:solidFill>
                  <a:prstClr val="white"/>
                </a:solidFill>
                <a:latin typeface="Tw Cen MT"/>
              </a:rPr>
              <a:t>to </a:t>
            </a:r>
            <a:r>
              <a:rPr lang="en-US" dirty="0" smtClean="0">
                <a:solidFill>
                  <a:prstClr val="white"/>
                </a:solidFill>
                <a:latin typeface="Tw Cen MT"/>
              </a:rPr>
              <a:t>839863</a:t>
            </a:r>
          </a:p>
          <a:p>
            <a:pPr algn="ctr" defTabSz="914400"/>
            <a:r>
              <a:rPr lang="en-US" dirty="0" err="1" smtClean="0">
                <a:solidFill>
                  <a:prstClr val="white"/>
                </a:solidFill>
                <a:latin typeface="Tw Cen MT"/>
              </a:rPr>
              <a:t>TeenlineOnline.org</a:t>
            </a:r>
            <a:endParaRPr lang="en-US" dirty="0">
              <a:solidFill>
                <a:prstClr val="white"/>
              </a:solidFill>
              <a:latin typeface="Tw Cen MT"/>
            </a:endParaRPr>
          </a:p>
        </p:txBody>
      </p:sp>
      <p:pic>
        <p:nvPicPr>
          <p:cNvPr id="2" name="Picture 1"/>
          <p:cNvPicPr>
            <a:picLocks noChangeAspect="1"/>
          </p:cNvPicPr>
          <p:nvPr/>
        </p:nvPicPr>
        <p:blipFill>
          <a:blip r:embed="rId3" cstate="print"/>
          <a:stretch>
            <a:fillRect/>
          </a:stretch>
        </p:blipFill>
        <p:spPr>
          <a:xfrm>
            <a:off x="2164080" y="3429000"/>
            <a:ext cx="2407920" cy="2006600"/>
          </a:xfrm>
          <a:prstGeom prst="rect">
            <a:avLst/>
          </a:prstGeom>
        </p:spPr>
      </p:pic>
      <p:sp>
        <p:nvSpPr>
          <p:cNvPr id="3" name="TextBox 2"/>
          <p:cNvSpPr txBox="1"/>
          <p:nvPr/>
        </p:nvSpPr>
        <p:spPr>
          <a:xfrm>
            <a:off x="1524000" y="5461000"/>
            <a:ext cx="3657600" cy="923330"/>
          </a:xfrm>
          <a:prstGeom prst="rect">
            <a:avLst/>
          </a:prstGeom>
          <a:noFill/>
        </p:spPr>
        <p:txBody>
          <a:bodyPr wrap="square" rtlCol="0">
            <a:spAutoFit/>
          </a:bodyPr>
          <a:lstStyle/>
          <a:p>
            <a:pPr algn="ctr" defTabSz="914400"/>
            <a:r>
              <a:rPr lang="en-US" dirty="0" smtClean="0">
                <a:solidFill>
                  <a:prstClr val="white"/>
                </a:solidFill>
                <a:latin typeface="Tw Cen MT"/>
              </a:rPr>
              <a:t>LGBTQ</a:t>
            </a:r>
          </a:p>
          <a:p>
            <a:pPr algn="ctr" defTabSz="914400"/>
            <a:r>
              <a:rPr lang="en-US" dirty="0" smtClean="0">
                <a:solidFill>
                  <a:prstClr val="white"/>
                </a:solidFill>
                <a:latin typeface="Tw Cen MT"/>
              </a:rPr>
              <a:t>1</a:t>
            </a:r>
            <a:r>
              <a:rPr lang="en-US" dirty="0">
                <a:solidFill>
                  <a:prstClr val="white"/>
                </a:solidFill>
                <a:latin typeface="Tw Cen MT"/>
              </a:rPr>
              <a:t>-866-488-</a:t>
            </a:r>
            <a:r>
              <a:rPr lang="en-US" dirty="0" smtClean="0">
                <a:solidFill>
                  <a:prstClr val="white"/>
                </a:solidFill>
                <a:latin typeface="Tw Cen MT"/>
              </a:rPr>
              <a:t>7386 24/7</a:t>
            </a:r>
          </a:p>
          <a:p>
            <a:pPr algn="ctr" defTabSz="914400"/>
            <a:r>
              <a:rPr lang="en-US" dirty="0" err="1" smtClean="0">
                <a:solidFill>
                  <a:prstClr val="white"/>
                </a:solidFill>
                <a:latin typeface="Tw Cen MT"/>
              </a:rPr>
              <a:t>TheTrevorProject.org</a:t>
            </a:r>
            <a:endParaRPr lang="en-US" dirty="0">
              <a:solidFill>
                <a:prstClr val="white"/>
              </a:solidFill>
              <a:latin typeface="Tw Cen MT"/>
            </a:endParaRPr>
          </a:p>
        </p:txBody>
      </p:sp>
      <p:sp>
        <p:nvSpPr>
          <p:cNvPr id="4" name="TextBox 3"/>
          <p:cNvSpPr txBox="1"/>
          <p:nvPr/>
        </p:nvSpPr>
        <p:spPr>
          <a:xfrm>
            <a:off x="5181600" y="2311403"/>
            <a:ext cx="3962400" cy="646331"/>
          </a:xfrm>
          <a:prstGeom prst="rect">
            <a:avLst/>
          </a:prstGeom>
          <a:noFill/>
        </p:spPr>
        <p:txBody>
          <a:bodyPr wrap="square" rtlCol="0">
            <a:spAutoFit/>
          </a:bodyPr>
          <a:lstStyle/>
          <a:p>
            <a:pPr algn="ctr" defTabSz="914400"/>
            <a:r>
              <a:rPr lang="de-DE" dirty="0" err="1" smtClean="0">
                <a:solidFill>
                  <a:prstClr val="white"/>
                </a:solidFill>
                <a:latin typeface="Tw Cen MT"/>
              </a:rPr>
              <a:t>Know</a:t>
            </a:r>
            <a:r>
              <a:rPr lang="de-DE" dirty="0" smtClean="0">
                <a:solidFill>
                  <a:prstClr val="white"/>
                </a:solidFill>
                <a:latin typeface="Tw Cen MT"/>
              </a:rPr>
              <a:t> </a:t>
            </a:r>
            <a:r>
              <a:rPr lang="de-DE" dirty="0" err="1" smtClean="0">
                <a:solidFill>
                  <a:prstClr val="white"/>
                </a:solidFill>
                <a:latin typeface="Tw Cen MT"/>
              </a:rPr>
              <a:t>the</a:t>
            </a:r>
            <a:r>
              <a:rPr lang="de-DE" dirty="0" smtClean="0">
                <a:solidFill>
                  <a:prstClr val="white"/>
                </a:solidFill>
                <a:latin typeface="Tw Cen MT"/>
              </a:rPr>
              <a:t> </a:t>
            </a:r>
            <a:r>
              <a:rPr lang="de-DE" dirty="0" err="1" smtClean="0">
                <a:solidFill>
                  <a:prstClr val="white"/>
                </a:solidFill>
                <a:latin typeface="Tw Cen MT"/>
              </a:rPr>
              <a:t>Signs</a:t>
            </a:r>
            <a:endParaRPr lang="de-DE" dirty="0" smtClean="0">
              <a:solidFill>
                <a:prstClr val="white"/>
              </a:solidFill>
              <a:latin typeface="Tw Cen MT"/>
            </a:endParaRPr>
          </a:p>
          <a:p>
            <a:pPr algn="ctr" defTabSz="914400"/>
            <a:r>
              <a:rPr lang="de-DE" dirty="0" err="1" smtClean="0">
                <a:solidFill>
                  <a:prstClr val="white"/>
                </a:solidFill>
                <a:latin typeface="Tw Cen MT"/>
              </a:rPr>
              <a:t>SuicideIsPreventable.org</a:t>
            </a:r>
            <a:endParaRPr lang="en-US" dirty="0">
              <a:solidFill>
                <a:prstClr val="white"/>
              </a:solidFill>
              <a:latin typeface="Tw Cen MT"/>
            </a:endParaRPr>
          </a:p>
        </p:txBody>
      </p:sp>
      <p:pic>
        <p:nvPicPr>
          <p:cNvPr id="5" name="Picture 4" descr="Screen Shot 2014-09-16 at 2.45.34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5" y="482600"/>
            <a:ext cx="3314915" cy="1693333"/>
          </a:xfrm>
          <a:prstGeom prst="rect">
            <a:avLst/>
          </a:prstGeom>
        </p:spPr>
      </p:pic>
      <p:sp>
        <p:nvSpPr>
          <p:cNvPr id="6" name="TextBox 5"/>
          <p:cNvSpPr txBox="1"/>
          <p:nvPr/>
        </p:nvSpPr>
        <p:spPr>
          <a:xfrm>
            <a:off x="1524001" y="2311403"/>
            <a:ext cx="3657600" cy="646331"/>
          </a:xfrm>
          <a:prstGeom prst="rect">
            <a:avLst/>
          </a:prstGeom>
          <a:noFill/>
        </p:spPr>
        <p:txBody>
          <a:bodyPr wrap="square" rtlCol="0">
            <a:spAutoFit/>
          </a:bodyPr>
          <a:lstStyle/>
          <a:p>
            <a:pPr algn="ctr" defTabSz="914400"/>
            <a:r>
              <a:rPr lang="en-US" dirty="0">
                <a:solidFill>
                  <a:prstClr val="white"/>
                </a:solidFill>
                <a:latin typeface="Tw Cen MT"/>
              </a:rPr>
              <a:t>1-800-273-</a:t>
            </a:r>
            <a:r>
              <a:rPr lang="en-US" dirty="0" smtClean="0">
                <a:solidFill>
                  <a:prstClr val="white"/>
                </a:solidFill>
                <a:latin typeface="Tw Cen MT"/>
              </a:rPr>
              <a:t>8255 24/7</a:t>
            </a:r>
            <a:endParaRPr lang="en-US" dirty="0">
              <a:solidFill>
                <a:prstClr val="white"/>
              </a:solidFill>
              <a:latin typeface="Tw Cen MT"/>
            </a:endParaRPr>
          </a:p>
          <a:p>
            <a:pPr algn="ctr" defTabSz="914400"/>
            <a:r>
              <a:rPr lang="en-US" dirty="0" err="1" smtClean="0">
                <a:solidFill>
                  <a:prstClr val="white"/>
                </a:solidFill>
                <a:latin typeface="Tw Cen MT"/>
              </a:rPr>
              <a:t>SuicidePreventionLifeline.org</a:t>
            </a:r>
            <a:endParaRPr lang="en-US" dirty="0">
              <a:solidFill>
                <a:prstClr val="white"/>
              </a:solidFill>
              <a:latin typeface="Tw Cen MT"/>
            </a:endParaRPr>
          </a:p>
        </p:txBody>
      </p:sp>
      <p:pic>
        <p:nvPicPr>
          <p:cNvPr id="7" name="Picture 6"/>
          <p:cNvPicPr>
            <a:picLocks noChangeAspect="1"/>
          </p:cNvPicPr>
          <p:nvPr/>
        </p:nvPicPr>
        <p:blipFill>
          <a:blip r:embed="rId5" cstate="print"/>
          <a:stretch>
            <a:fillRect/>
          </a:stretch>
        </p:blipFill>
        <p:spPr>
          <a:xfrm>
            <a:off x="2196198" y="381000"/>
            <a:ext cx="2375807" cy="1971040"/>
          </a:xfrm>
          <a:prstGeom prst="rect">
            <a:avLst/>
          </a:prstGeom>
        </p:spPr>
      </p:pic>
      <p:sp>
        <p:nvSpPr>
          <p:cNvPr id="8" name="Footer Placeholder 7"/>
          <p:cNvSpPr>
            <a:spLocks noGrp="1"/>
          </p:cNvSpPr>
          <p:nvPr>
            <p:ph type="ftr" sz="quarter" idx="12"/>
          </p:nvPr>
        </p:nvSpPr>
        <p:spPr/>
        <p:txBody>
          <a:bodyPr/>
          <a:lstStyle/>
          <a:p>
            <a:r>
              <a:rPr lang="en-US" smtClean="0">
                <a:solidFill>
                  <a:srgbClr val="DEF5FA"/>
                </a:solidFill>
                <a:latin typeface="Tw Cen MT"/>
              </a:rPr>
              <a:t>TEEN LINE 2016</a:t>
            </a:r>
            <a:endParaRPr lang="en-US" dirty="0">
              <a:solidFill>
                <a:srgbClr val="DEF5FA"/>
              </a:solidFill>
              <a:latin typeface="Tw Cen MT"/>
            </a:endParaRPr>
          </a:p>
        </p:txBody>
      </p:sp>
      <p:pic>
        <p:nvPicPr>
          <p:cNvPr id="9" name="Picture 8" descr="TeenLine-Tagline-Black-PN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2300" y="4062624"/>
            <a:ext cx="3162027" cy="1435881"/>
          </a:xfrm>
          <a:prstGeom prst="rect">
            <a:avLst/>
          </a:prstGeom>
        </p:spPr>
      </p:pic>
    </p:spTree>
    <p:extLst>
      <p:ext uri="{BB962C8B-B14F-4D97-AF65-F5344CB8AC3E}">
        <p14:creationId xmlns:p14="http://schemas.microsoft.com/office/powerpoint/2010/main" val="22320866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sz="4900" dirty="0" smtClean="0"/>
              <a:t>Follow-Up Questions?</a:t>
            </a:r>
            <a:endParaRPr lang="en-US" sz="4900" dirty="0"/>
          </a:p>
        </p:txBody>
      </p:sp>
      <p:sp>
        <p:nvSpPr>
          <p:cNvPr id="3" name="Text Placeholder 2"/>
          <p:cNvSpPr>
            <a:spLocks noGrp="1"/>
          </p:cNvSpPr>
          <p:nvPr>
            <p:ph idx="1"/>
          </p:nvPr>
        </p:nvSpPr>
        <p:spPr/>
        <p:txBody>
          <a:bodyPr>
            <a:noAutofit/>
          </a:bodyPr>
          <a:lstStyle/>
          <a:p>
            <a:pPr marL="0" indent="0">
              <a:buNone/>
            </a:pPr>
            <a:r>
              <a:rPr lang="en-US" sz="3200" dirty="0" smtClean="0"/>
              <a:t>Michelle Carlson, Teen Line </a:t>
            </a:r>
          </a:p>
          <a:p>
            <a:pPr marL="0" indent="0">
              <a:buNone/>
            </a:pPr>
            <a:r>
              <a:rPr lang="en-US" sz="3200" dirty="0" smtClean="0"/>
              <a:t>Executive Director at 310-423-1084 or </a:t>
            </a:r>
            <a:r>
              <a:rPr lang="en-US" sz="3200" dirty="0" smtClean="0">
                <a:hlinkClick r:id="rId2"/>
              </a:rPr>
              <a:t>michelle@teenlineonline.org</a:t>
            </a:r>
            <a:endParaRPr lang="en-US" sz="3200" dirty="0" smtClean="0"/>
          </a:p>
          <a:p>
            <a:pPr marL="0" indent="0">
              <a:buNone/>
            </a:pPr>
            <a:endParaRPr lang="en-US" sz="3200" dirty="0" smtClean="0"/>
          </a:p>
          <a:p>
            <a:pPr marL="0" indent="0">
              <a:buNone/>
            </a:pPr>
            <a:r>
              <a:rPr lang="en-US" sz="3200" dirty="0" smtClean="0"/>
              <a:t>Cheryl Eskin, Teen Line</a:t>
            </a:r>
          </a:p>
          <a:p>
            <a:pPr marL="0" indent="0">
              <a:buNone/>
            </a:pPr>
            <a:r>
              <a:rPr lang="en-US" sz="3200" dirty="0" smtClean="0"/>
              <a:t>Program Director, at 310-423-1604</a:t>
            </a:r>
          </a:p>
          <a:p>
            <a:pPr marL="0" indent="0">
              <a:buNone/>
            </a:pPr>
            <a:r>
              <a:rPr lang="en-US" sz="3200" dirty="0" smtClean="0"/>
              <a:t>or </a:t>
            </a:r>
            <a:r>
              <a:rPr lang="en-US" sz="3200" dirty="0" err="1" smtClean="0">
                <a:hlinkClick r:id="rId3"/>
              </a:rPr>
              <a:t>cheryl@teenlineonline.org</a:t>
            </a:r>
            <a:endParaRPr lang="en-US" sz="3200" dirty="0"/>
          </a:p>
          <a:p>
            <a:pPr marL="0" indent="0" algn="ctr">
              <a:buNone/>
            </a:pPr>
            <a:r>
              <a:rPr lang="en-US" sz="3200" dirty="0" smtClean="0"/>
              <a:t>THANK YOU FOR YOUR TIME!</a:t>
            </a:r>
            <a:endParaRPr lang="en-US" sz="3200" dirty="0"/>
          </a:p>
        </p:txBody>
      </p:sp>
      <p:sp>
        <p:nvSpPr>
          <p:cNvPr id="4" name="Footer Placeholder 3"/>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spTree>
    <p:extLst>
      <p:ext uri="{BB962C8B-B14F-4D97-AF65-F5344CB8AC3E}">
        <p14:creationId xmlns:p14="http://schemas.microsoft.com/office/powerpoint/2010/main" val="29546146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0-14 at 11.26.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100" y="266700"/>
            <a:ext cx="6527800" cy="6324600"/>
          </a:xfrm>
          <a:prstGeom prst="rect">
            <a:avLst/>
          </a:prstGeom>
        </p:spPr>
      </p:pic>
      <p:sp>
        <p:nvSpPr>
          <p:cNvPr id="3" name="TextBox 2"/>
          <p:cNvSpPr txBox="1"/>
          <p:nvPr/>
        </p:nvSpPr>
        <p:spPr>
          <a:xfrm>
            <a:off x="6466383" y="6734752"/>
            <a:ext cx="1300506" cy="646331"/>
          </a:xfrm>
          <a:prstGeom prst="rect">
            <a:avLst/>
          </a:prstGeom>
          <a:noFill/>
        </p:spPr>
        <p:txBody>
          <a:bodyPr wrap="none" rtlCol="0">
            <a:spAutoFit/>
          </a:bodyPr>
          <a:lstStyle/>
          <a:p>
            <a:r>
              <a:rPr lang="en-US" dirty="0" smtClean="0"/>
              <a:t>NAMI, 2014</a:t>
            </a:r>
          </a:p>
          <a:p>
            <a:endParaRPr lang="en-US" dirty="0"/>
          </a:p>
        </p:txBody>
      </p:sp>
      <p:sp>
        <p:nvSpPr>
          <p:cNvPr id="4" name="TextBox 3"/>
          <p:cNvSpPr txBox="1"/>
          <p:nvPr/>
        </p:nvSpPr>
        <p:spPr>
          <a:xfrm flipH="1">
            <a:off x="6083298" y="266701"/>
            <a:ext cx="1752601" cy="369332"/>
          </a:xfrm>
          <a:prstGeom prst="rect">
            <a:avLst/>
          </a:prstGeom>
          <a:noFill/>
        </p:spPr>
        <p:txBody>
          <a:bodyPr wrap="square" rtlCol="0">
            <a:spAutoFit/>
          </a:bodyPr>
          <a:lstStyle/>
          <a:p>
            <a:r>
              <a:rPr lang="en-US" dirty="0" err="1" smtClean="0"/>
              <a:t>Nami.org</a:t>
            </a:r>
            <a:endParaRPr lang="en-US" dirty="0"/>
          </a:p>
        </p:txBody>
      </p:sp>
      <p:sp>
        <p:nvSpPr>
          <p:cNvPr id="5" name="Footer Placeholder 4"/>
          <p:cNvSpPr>
            <a:spLocks noGrp="1"/>
          </p:cNvSpPr>
          <p:nvPr>
            <p:ph type="ftr" sz="quarter" idx="11"/>
          </p:nvPr>
        </p:nvSpPr>
        <p:spPr/>
        <p:txBody>
          <a:bodyPr/>
          <a:lstStyle/>
          <a:p>
            <a:r>
              <a:rPr lang="en-US" smtClean="0"/>
              <a:t>TEEN LINE 2016</a:t>
            </a:r>
            <a:endParaRPr lang="en-US"/>
          </a:p>
        </p:txBody>
      </p:sp>
    </p:spTree>
    <p:extLst>
      <p:ext uri="{BB962C8B-B14F-4D97-AF65-F5344CB8AC3E}">
        <p14:creationId xmlns:p14="http://schemas.microsoft.com/office/powerpoint/2010/main" val="8997799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014413" y="350942"/>
            <a:ext cx="7748601" cy="1147658"/>
          </a:xfrm>
        </p:spPr>
        <p:txBody>
          <a:bodyPr>
            <a:normAutofit/>
          </a:bodyPr>
          <a:lstStyle/>
          <a:p>
            <a:r>
              <a:rPr lang="en-US" sz="3200" dirty="0" smtClean="0"/>
              <a:t>Without Intervention (and Professional Help when appropriate), Teens May Turn to</a:t>
            </a:r>
            <a:r>
              <a:rPr lang="is-IS" sz="3200" dirty="0" smtClean="0"/>
              <a:t>…..</a:t>
            </a:r>
            <a:endParaRPr lang="en-US" sz="3200" dirty="0"/>
          </a:p>
        </p:txBody>
      </p:sp>
      <p:sp>
        <p:nvSpPr>
          <p:cNvPr id="6" name="Footer Placeholder 5"/>
          <p:cNvSpPr>
            <a:spLocks noGrp="1"/>
          </p:cNvSpPr>
          <p:nvPr>
            <p:ph type="ftr" sz="quarter" idx="11"/>
          </p:nvPr>
        </p:nvSpPr>
        <p:spPr>
          <a:prstGeom prst="rect">
            <a:avLst/>
          </a:prstGeom>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4" name="Content Placeholder 3"/>
          <p:cNvSpPr>
            <a:spLocks noGrp="1"/>
          </p:cNvSpPr>
          <p:nvPr>
            <p:ph sz="quarter" idx="4294967295"/>
          </p:nvPr>
        </p:nvSpPr>
        <p:spPr>
          <a:xfrm>
            <a:off x="1152921" y="1854981"/>
            <a:ext cx="7991079" cy="4042582"/>
          </a:xfrm>
          <a:prstGeom prst="rect">
            <a:avLst/>
          </a:prstGeom>
        </p:spPr>
        <p:txBody>
          <a:bodyPr>
            <a:noAutofit/>
          </a:bodyPr>
          <a:lstStyle/>
          <a:p>
            <a:pPr>
              <a:buFont typeface="Wingdings" charset="2"/>
              <a:buChar char="u"/>
            </a:pPr>
            <a:r>
              <a:rPr lang="en-US" sz="3200" dirty="0" smtClean="0"/>
              <a:t>Self-injury</a:t>
            </a:r>
          </a:p>
          <a:p>
            <a:pPr>
              <a:buFont typeface="Wingdings" charset="2"/>
              <a:buChar char="u"/>
            </a:pPr>
            <a:r>
              <a:rPr lang="en-US" sz="3200" dirty="0" smtClean="0"/>
              <a:t>Truancy</a:t>
            </a:r>
          </a:p>
          <a:p>
            <a:pPr>
              <a:buFont typeface="Wingdings" charset="2"/>
              <a:buChar char="u"/>
            </a:pPr>
            <a:r>
              <a:rPr lang="en-US" sz="3200" dirty="0" smtClean="0"/>
              <a:t>Alcohol or other substances</a:t>
            </a:r>
          </a:p>
          <a:p>
            <a:pPr>
              <a:buFont typeface="Wingdings" charset="2"/>
              <a:buChar char="u"/>
            </a:pPr>
            <a:r>
              <a:rPr lang="en-US" sz="3200" dirty="0" smtClean="0"/>
              <a:t>Extreme rebelliousness</a:t>
            </a:r>
          </a:p>
          <a:p>
            <a:pPr>
              <a:buFont typeface="Wingdings" charset="2"/>
              <a:buChar char="u"/>
            </a:pPr>
            <a:r>
              <a:rPr lang="en-US" sz="3200" dirty="0" smtClean="0"/>
              <a:t>Risk taking behaviors</a:t>
            </a:r>
          </a:p>
          <a:p>
            <a:pPr>
              <a:buFont typeface="Wingdings" charset="2"/>
              <a:buChar char="u"/>
            </a:pPr>
            <a:r>
              <a:rPr lang="en-US" sz="3200" dirty="0" smtClean="0"/>
              <a:t>Promiscuity</a:t>
            </a:r>
          </a:p>
          <a:p>
            <a:pPr>
              <a:buFont typeface="Wingdings" charset="2"/>
              <a:buChar char="u"/>
            </a:pPr>
            <a:r>
              <a:rPr lang="en-US" sz="3200" dirty="0" smtClean="0"/>
              <a:t>Suicide</a:t>
            </a:r>
          </a:p>
          <a:p>
            <a:pPr marL="0" indent="0">
              <a:buNone/>
            </a:pPr>
            <a:endParaRPr lang="en-US" sz="3200" dirty="0" smtClean="0"/>
          </a:p>
          <a:p>
            <a:pPr marL="0" indent="0">
              <a:buNone/>
            </a:pPr>
            <a:endParaRPr lang="en-US" sz="3200" dirty="0" smtClean="0"/>
          </a:p>
        </p:txBody>
      </p:sp>
    </p:spTree>
    <p:extLst>
      <p:ext uri="{BB962C8B-B14F-4D97-AF65-F5344CB8AC3E}">
        <p14:creationId xmlns:p14="http://schemas.microsoft.com/office/powerpoint/2010/main" val="21077444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srgbClr val="464646"/>
                </a:solidFill>
              </a:rPr>
              <a:t>TEEN LINE 2016</a:t>
            </a:r>
            <a:endParaRPr lang="en-US" dirty="0">
              <a:solidFill>
                <a:srgbClr val="464646"/>
              </a:solidFill>
            </a:endParaRP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695338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014413" y="350942"/>
            <a:ext cx="7748601" cy="1147658"/>
          </a:xfrm>
        </p:spPr>
        <p:txBody>
          <a:bodyPr>
            <a:normAutofit/>
          </a:bodyPr>
          <a:lstStyle/>
          <a:p>
            <a:r>
              <a:rPr lang="en-US" dirty="0" smtClean="0"/>
              <a:t>“Normal” teen behavior</a:t>
            </a:r>
            <a:endParaRPr lang="en-US" sz="4400" dirty="0"/>
          </a:p>
        </p:txBody>
      </p:sp>
      <p:sp>
        <p:nvSpPr>
          <p:cNvPr id="6" name="Footer Placeholder 5"/>
          <p:cNvSpPr>
            <a:spLocks noGrp="1"/>
          </p:cNvSpPr>
          <p:nvPr>
            <p:ph type="ftr" sz="quarter" idx="11"/>
          </p:nvPr>
        </p:nvSpPr>
        <p:spPr>
          <a:prstGeom prst="rect">
            <a:avLst/>
          </a:prstGeom>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4" name="Content Placeholder 3"/>
          <p:cNvSpPr>
            <a:spLocks noGrp="1"/>
          </p:cNvSpPr>
          <p:nvPr>
            <p:ph sz="quarter" idx="4294967295"/>
          </p:nvPr>
        </p:nvSpPr>
        <p:spPr>
          <a:xfrm>
            <a:off x="1152921" y="1854981"/>
            <a:ext cx="7991079" cy="4042582"/>
          </a:xfrm>
          <a:prstGeom prst="rect">
            <a:avLst/>
          </a:prstGeom>
        </p:spPr>
        <p:txBody>
          <a:bodyPr>
            <a:noAutofit/>
          </a:bodyPr>
          <a:lstStyle/>
          <a:p>
            <a:pPr>
              <a:buFont typeface="Wingdings" charset="2"/>
              <a:buChar char="u"/>
            </a:pPr>
            <a:r>
              <a:rPr lang="en-US" sz="2800" dirty="0" smtClean="0"/>
              <a:t>Moodiness</a:t>
            </a:r>
          </a:p>
          <a:p>
            <a:pPr>
              <a:buFont typeface="Wingdings" charset="2"/>
              <a:buChar char="u"/>
            </a:pPr>
            <a:r>
              <a:rPr lang="en-US" sz="2800" dirty="0" smtClean="0"/>
              <a:t>Less affection and attention with parents</a:t>
            </a:r>
          </a:p>
          <a:p>
            <a:pPr>
              <a:buFont typeface="Wingdings" charset="2"/>
              <a:buChar char="u"/>
            </a:pPr>
            <a:r>
              <a:rPr lang="en-US" sz="2800" dirty="0" smtClean="0"/>
              <a:t>Increased desire for autonomy</a:t>
            </a:r>
          </a:p>
          <a:p>
            <a:pPr>
              <a:buFont typeface="Wingdings" charset="2"/>
              <a:buChar char="u"/>
            </a:pPr>
            <a:r>
              <a:rPr lang="en-US" sz="2800" dirty="0" smtClean="0"/>
              <a:t>Self-involved</a:t>
            </a:r>
          </a:p>
          <a:p>
            <a:pPr>
              <a:buFont typeface="Wingdings" charset="2"/>
              <a:buChar char="u"/>
            </a:pPr>
            <a:r>
              <a:rPr lang="en-US" sz="2800" dirty="0" smtClean="0"/>
              <a:t>Testing limits</a:t>
            </a:r>
          </a:p>
          <a:p>
            <a:pPr>
              <a:buFont typeface="Wingdings" charset="2"/>
              <a:buChar char="u"/>
            </a:pPr>
            <a:r>
              <a:rPr lang="en-US" sz="2800" dirty="0" smtClean="0"/>
              <a:t>Exploring identity</a:t>
            </a:r>
          </a:p>
          <a:p>
            <a:pPr>
              <a:buFont typeface="Wingdings" charset="2"/>
              <a:buChar char="u"/>
            </a:pPr>
            <a:r>
              <a:rPr lang="en-US" sz="2800" dirty="0" smtClean="0"/>
              <a:t>Experimentation with drugs/alcohol/sexual behavior</a:t>
            </a:r>
          </a:p>
          <a:p>
            <a:pPr>
              <a:buFont typeface="Wingdings" charset="2"/>
              <a:buChar char="u"/>
            </a:pPr>
            <a:r>
              <a:rPr lang="en-US" sz="2800" dirty="0" smtClean="0"/>
              <a:t>Peer conflicts</a:t>
            </a:r>
          </a:p>
          <a:p>
            <a:pPr>
              <a:buFont typeface="Wingdings" charset="2"/>
              <a:buChar char="u"/>
            </a:pPr>
            <a:endParaRPr lang="en-US" sz="3200" dirty="0" smtClean="0"/>
          </a:p>
        </p:txBody>
      </p:sp>
    </p:spTree>
    <p:extLst>
      <p:ext uri="{BB962C8B-B14F-4D97-AF65-F5344CB8AC3E}">
        <p14:creationId xmlns:p14="http://schemas.microsoft.com/office/powerpoint/2010/main" val="42944461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014413" y="350942"/>
            <a:ext cx="7748601" cy="1147658"/>
          </a:xfrm>
        </p:spPr>
        <p:txBody>
          <a:bodyPr>
            <a:normAutofit/>
          </a:bodyPr>
          <a:lstStyle/>
          <a:p>
            <a:r>
              <a:rPr lang="en-US" dirty="0" smtClean="0"/>
              <a:t>“Red flags” or “cries for help”</a:t>
            </a:r>
            <a:endParaRPr lang="en-US" sz="4400" dirty="0"/>
          </a:p>
        </p:txBody>
      </p:sp>
      <p:sp>
        <p:nvSpPr>
          <p:cNvPr id="6" name="Footer Placeholder 5"/>
          <p:cNvSpPr>
            <a:spLocks noGrp="1"/>
          </p:cNvSpPr>
          <p:nvPr>
            <p:ph type="ftr" sz="quarter" idx="11"/>
          </p:nvPr>
        </p:nvSpPr>
        <p:spPr>
          <a:prstGeom prst="rect">
            <a:avLst/>
          </a:prstGeom>
        </p:spPr>
        <p:txBody>
          <a:bodyPr/>
          <a:lstStyle/>
          <a:p>
            <a:r>
              <a:rPr lang="en-US" smtClean="0">
                <a:solidFill>
                  <a:srgbClr val="464646"/>
                </a:solidFill>
                <a:latin typeface="Tw Cen MT"/>
              </a:rPr>
              <a:t>TEEN LINE 2016</a:t>
            </a:r>
            <a:endParaRPr lang="en-US">
              <a:solidFill>
                <a:srgbClr val="464646"/>
              </a:solidFill>
              <a:latin typeface="Tw Cen MT"/>
            </a:endParaRPr>
          </a:p>
        </p:txBody>
      </p:sp>
      <p:sp>
        <p:nvSpPr>
          <p:cNvPr id="4" name="Content Placeholder 3"/>
          <p:cNvSpPr>
            <a:spLocks noGrp="1"/>
          </p:cNvSpPr>
          <p:nvPr>
            <p:ph sz="quarter" idx="4294967295"/>
          </p:nvPr>
        </p:nvSpPr>
        <p:spPr>
          <a:xfrm>
            <a:off x="1152921" y="1854981"/>
            <a:ext cx="7991079" cy="4042582"/>
          </a:xfrm>
          <a:prstGeom prst="rect">
            <a:avLst/>
          </a:prstGeom>
        </p:spPr>
        <p:txBody>
          <a:bodyPr>
            <a:noAutofit/>
          </a:bodyPr>
          <a:lstStyle/>
          <a:p>
            <a:pPr>
              <a:buFont typeface="Wingdings" charset="2"/>
              <a:buChar char="u"/>
            </a:pPr>
            <a:r>
              <a:rPr lang="en-US" sz="2800" dirty="0" smtClean="0"/>
              <a:t>Suicidal/homicidal ideation</a:t>
            </a:r>
          </a:p>
          <a:p>
            <a:pPr>
              <a:buFont typeface="Wingdings" charset="2"/>
              <a:buChar char="u"/>
            </a:pPr>
            <a:r>
              <a:rPr lang="en-US" sz="2800" dirty="0" smtClean="0"/>
              <a:t>Self-injury</a:t>
            </a:r>
          </a:p>
          <a:p>
            <a:pPr>
              <a:buFont typeface="Wingdings" charset="2"/>
              <a:buChar char="u"/>
            </a:pPr>
            <a:r>
              <a:rPr lang="en-US" sz="2800" dirty="0" smtClean="0"/>
              <a:t>Frequent angry outbursts and excessive aggression</a:t>
            </a:r>
          </a:p>
          <a:p>
            <a:pPr>
              <a:buFont typeface="Wingdings" charset="2"/>
              <a:buChar char="u"/>
            </a:pPr>
            <a:r>
              <a:rPr lang="en-US" sz="2800" dirty="0" smtClean="0"/>
              <a:t>Change in behavior/attitude/appearance/school performance</a:t>
            </a:r>
          </a:p>
          <a:p>
            <a:pPr>
              <a:buFont typeface="Wingdings" charset="2"/>
              <a:buChar char="u"/>
            </a:pPr>
            <a:r>
              <a:rPr lang="en-US" sz="2800" dirty="0" smtClean="0"/>
              <a:t>Lots of somatic complaints</a:t>
            </a:r>
          </a:p>
          <a:p>
            <a:pPr>
              <a:buFont typeface="Wingdings" charset="2"/>
              <a:buChar char="u"/>
            </a:pPr>
            <a:r>
              <a:rPr lang="en-US" sz="2800" dirty="0" smtClean="0"/>
              <a:t>Hopeless, worthless comments</a:t>
            </a:r>
          </a:p>
          <a:p>
            <a:pPr>
              <a:buFont typeface="Wingdings" charset="2"/>
              <a:buChar char="u"/>
            </a:pPr>
            <a:endParaRPr lang="en-US" sz="3200" dirty="0" smtClean="0"/>
          </a:p>
        </p:txBody>
      </p:sp>
    </p:spTree>
    <p:extLst>
      <p:ext uri="{BB962C8B-B14F-4D97-AF65-F5344CB8AC3E}">
        <p14:creationId xmlns:p14="http://schemas.microsoft.com/office/powerpoint/2010/main" val="35930134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srgbClr val="464646"/>
                </a:solidFill>
                <a:latin typeface="Tw Cen MT"/>
              </a:rPr>
              <a:t>TEEN LINE 2016</a:t>
            </a:r>
            <a:endParaRPr lang="en-US">
              <a:solidFill>
                <a:srgbClr val="464646"/>
              </a:solidFill>
              <a:latin typeface="Tw Cen MT"/>
            </a:endParaRPr>
          </a:p>
        </p:txBody>
      </p:sp>
      <p:pic>
        <p:nvPicPr>
          <p:cNvPr id="4" name="Picture 3" descr="Screen Shot 2016-10-19 at 2.58.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556" y="592777"/>
            <a:ext cx="6368344" cy="5376223"/>
          </a:xfrm>
          <a:prstGeom prst="rect">
            <a:avLst/>
          </a:prstGeom>
        </p:spPr>
      </p:pic>
    </p:spTree>
    <p:extLst>
      <p:ext uri="{BB962C8B-B14F-4D97-AF65-F5344CB8AC3E}">
        <p14:creationId xmlns:p14="http://schemas.microsoft.com/office/powerpoint/2010/main" val="4250214184"/>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3.xml><?xml version="1.0" encoding="utf-8"?>
<a:theme xmlns:a="http://schemas.openxmlformats.org/drawingml/2006/main" name="3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4.xml><?xml version="1.0" encoding="utf-8"?>
<a:theme xmlns:a="http://schemas.openxmlformats.org/drawingml/2006/main" name="1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5.xml><?xml version="1.0" encoding="utf-8"?>
<a:theme xmlns:a="http://schemas.openxmlformats.org/drawingml/2006/main" name="2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6.xml><?xml version="1.0" encoding="utf-8"?>
<a:theme xmlns:a="http://schemas.openxmlformats.org/drawingml/2006/main" name="4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7.xml><?xml version="1.0" encoding="utf-8"?>
<a:theme xmlns:a="http://schemas.openxmlformats.org/drawingml/2006/main" name="5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20032</TotalTime>
  <Words>1657</Words>
  <Application>Microsoft Macintosh PowerPoint</Application>
  <PresentationFormat>On-screen Show (4:3)</PresentationFormat>
  <Paragraphs>395</Paragraphs>
  <Slides>32</Slides>
  <Notes>11</Notes>
  <HiddenSlides>0</HiddenSlides>
  <MMClips>1</MMClips>
  <ScaleCrop>false</ScaleCrop>
  <HeadingPairs>
    <vt:vector size="4" baseType="variant">
      <vt:variant>
        <vt:lpstr>Theme</vt:lpstr>
      </vt:variant>
      <vt:variant>
        <vt:i4>8</vt:i4>
      </vt:variant>
      <vt:variant>
        <vt:lpstr>Slide Titles</vt:lpstr>
      </vt:variant>
      <vt:variant>
        <vt:i4>32</vt:i4>
      </vt:variant>
    </vt:vector>
  </HeadingPairs>
  <TitlesOfParts>
    <vt:vector size="40" baseType="lpstr">
      <vt:lpstr>Office Theme</vt:lpstr>
      <vt:lpstr>Widescreen Presentation</vt:lpstr>
      <vt:lpstr>3_Widescreen Presentation</vt:lpstr>
      <vt:lpstr>1_Widescreen Presentation</vt:lpstr>
      <vt:lpstr>2_Widescreen Presentation</vt:lpstr>
      <vt:lpstr>4_Widescreen Presentation</vt:lpstr>
      <vt:lpstr>5_Widescreen Presentation</vt:lpstr>
      <vt:lpstr>1_Office Theme</vt:lpstr>
      <vt:lpstr>PowerPoint Presentation</vt:lpstr>
      <vt:lpstr>TEEN MENTAL ILLNESS 101</vt:lpstr>
      <vt:lpstr>Why We Are Here Today</vt:lpstr>
      <vt:lpstr>PowerPoint Presentation</vt:lpstr>
      <vt:lpstr>Without Intervention (and Professional Help when appropriate), Teens May Turn to…..</vt:lpstr>
      <vt:lpstr>PowerPoint Presentation</vt:lpstr>
      <vt:lpstr>“Normal” teen behavior</vt:lpstr>
      <vt:lpstr>“Red flags” or “cries for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Help a Struggling Teen?</vt:lpstr>
      <vt:lpstr>What if you think they may be suicidal?</vt:lpstr>
      <vt:lpstr>What if they say YES?</vt:lpstr>
      <vt:lpstr>Types of Help Available</vt:lpstr>
      <vt:lpstr>How Do We Advocate for Teens Suffering from Mental Illness</vt:lpstr>
      <vt:lpstr>PowerPoint Presentation</vt:lpstr>
      <vt:lpstr>PowerPoint Presentation</vt:lpstr>
      <vt:lpstr>PowerPoint Presentation</vt:lpstr>
      <vt:lpstr>PowerPoint Presentation</vt:lpstr>
      <vt:lpstr> Follow-Up 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Eskin</dc:creator>
  <cp:lastModifiedBy>Jennifer Jacobs</cp:lastModifiedBy>
  <cp:revision>68</cp:revision>
  <cp:lastPrinted>2016-11-09T20:49:03Z</cp:lastPrinted>
  <dcterms:created xsi:type="dcterms:W3CDTF">2016-08-24T22:51:47Z</dcterms:created>
  <dcterms:modified xsi:type="dcterms:W3CDTF">2016-11-09T20:49:08Z</dcterms:modified>
</cp:coreProperties>
</file>